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0" r:id="rId2"/>
    <p:sldId id="261" r:id="rId3"/>
    <p:sldId id="274" r:id="rId4"/>
    <p:sldId id="276" r:id="rId5"/>
    <p:sldId id="262" r:id="rId6"/>
    <p:sldId id="267" r:id="rId7"/>
    <p:sldId id="268" r:id="rId8"/>
    <p:sldId id="269" r:id="rId9"/>
    <p:sldId id="270" r:id="rId10"/>
    <p:sldId id="271" r:id="rId11"/>
    <p:sldId id="277" r:id="rId12"/>
    <p:sldId id="257" r:id="rId13"/>
    <p:sldId id="256" r:id="rId14"/>
    <p:sldId id="258" r:id="rId15"/>
    <p:sldId id="259" r:id="rId16"/>
    <p:sldId id="273"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8C8EA8-A04F-4F18-8DFA-6AE823E804CF}" v="27" dt="2024-04-11T20:03:39.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7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ghe, Peter [HMPS]" userId="c029eb8c-1b80-4016-84a7-3fceb16970ad" providerId="ADAL" clId="{8AFA41C6-81D9-42F5-B2D6-6E692EA069D8}"/>
    <pc:docChg chg="modSld">
      <pc:chgData name="Tighe, Peter [HMPS]" userId="c029eb8c-1b80-4016-84a7-3fceb16970ad" providerId="ADAL" clId="{8AFA41C6-81D9-42F5-B2D6-6E692EA069D8}" dt="2024-03-30T10:55:25.427" v="7" actId="20577"/>
      <pc:docMkLst>
        <pc:docMk/>
      </pc:docMkLst>
      <pc:sldChg chg="modSp mod">
        <pc:chgData name="Tighe, Peter [HMPS]" userId="c029eb8c-1b80-4016-84a7-3fceb16970ad" providerId="ADAL" clId="{8AFA41C6-81D9-42F5-B2D6-6E692EA069D8}" dt="2024-03-30T10:55:25.427" v="7" actId="20577"/>
        <pc:sldMkLst>
          <pc:docMk/>
          <pc:sldMk cId="4177225289" sldId="261"/>
        </pc:sldMkLst>
        <pc:spChg chg="mod">
          <ac:chgData name="Tighe, Peter [HMPS]" userId="c029eb8c-1b80-4016-84a7-3fceb16970ad" providerId="ADAL" clId="{8AFA41C6-81D9-42F5-B2D6-6E692EA069D8}" dt="2024-03-30T10:55:25.427" v="7" actId="20577"/>
          <ac:spMkLst>
            <pc:docMk/>
            <pc:sldMk cId="4177225289" sldId="261"/>
            <ac:spMk id="4" creationId="{5C541750-A81B-F2BE-D27E-256A90F9B6A9}"/>
          </ac:spMkLst>
        </pc:spChg>
      </pc:sldChg>
    </pc:docChg>
  </pc:docChgLst>
  <pc:docChgLst>
    <pc:chgData name="Tighe, Peter [HMPS]" userId="c029eb8c-1b80-4016-84a7-3fceb16970ad" providerId="ADAL" clId="{C259EF30-BFFA-4B8F-8304-4A50CB94BF57}"/>
    <pc:docChg chg="undo redo custSel addSld delSld modSld">
      <pc:chgData name="Tighe, Peter [HMPS]" userId="c029eb8c-1b80-4016-84a7-3fceb16970ad" providerId="ADAL" clId="{C259EF30-BFFA-4B8F-8304-4A50CB94BF57}" dt="2024-04-10T01:05:15.131" v="4776" actId="478"/>
      <pc:docMkLst>
        <pc:docMk/>
      </pc:docMkLst>
      <pc:sldChg chg="modSp mod">
        <pc:chgData name="Tighe, Peter [HMPS]" userId="c029eb8c-1b80-4016-84a7-3fceb16970ad" providerId="ADAL" clId="{C259EF30-BFFA-4B8F-8304-4A50CB94BF57}" dt="2024-04-09T23:17:33.105" v="621" actId="1076"/>
        <pc:sldMkLst>
          <pc:docMk/>
          <pc:sldMk cId="4177225289" sldId="261"/>
        </pc:sldMkLst>
        <pc:spChg chg="mod">
          <ac:chgData name="Tighe, Peter [HMPS]" userId="c029eb8c-1b80-4016-84a7-3fceb16970ad" providerId="ADAL" clId="{C259EF30-BFFA-4B8F-8304-4A50CB94BF57}" dt="2024-04-09T23:17:33.105" v="621" actId="1076"/>
          <ac:spMkLst>
            <pc:docMk/>
            <pc:sldMk cId="4177225289" sldId="261"/>
            <ac:spMk id="2" creationId="{D133AEA1-2A6B-91FC-DCC8-2A617AE59419}"/>
          </ac:spMkLst>
        </pc:spChg>
      </pc:sldChg>
      <pc:sldChg chg="addSp delSp modSp mod">
        <pc:chgData name="Tighe, Peter [HMPS]" userId="c029eb8c-1b80-4016-84a7-3fceb16970ad" providerId="ADAL" clId="{C259EF30-BFFA-4B8F-8304-4A50CB94BF57}" dt="2024-04-09T23:22:14.196" v="961" actId="20577"/>
        <pc:sldMkLst>
          <pc:docMk/>
          <pc:sldMk cId="968411985" sldId="262"/>
        </pc:sldMkLst>
        <pc:spChg chg="add mod">
          <ac:chgData name="Tighe, Peter [HMPS]" userId="c029eb8c-1b80-4016-84a7-3fceb16970ad" providerId="ADAL" clId="{C259EF30-BFFA-4B8F-8304-4A50CB94BF57}" dt="2024-04-09T23:07:18.566" v="111" actId="14100"/>
          <ac:spMkLst>
            <pc:docMk/>
            <pc:sldMk cId="968411985" sldId="262"/>
            <ac:spMk id="2" creationId="{34B40B45-F3A4-11E3-84C4-F73959C7C971}"/>
          </ac:spMkLst>
        </pc:spChg>
        <pc:spChg chg="add del mod">
          <ac:chgData name="Tighe, Peter [HMPS]" userId="c029eb8c-1b80-4016-84a7-3fceb16970ad" providerId="ADAL" clId="{C259EF30-BFFA-4B8F-8304-4A50CB94BF57}" dt="2024-04-09T23:07:26.456" v="112" actId="21"/>
          <ac:spMkLst>
            <pc:docMk/>
            <pc:sldMk cId="968411985" sldId="262"/>
            <ac:spMk id="3" creationId="{363D2C80-F61E-D1CA-9052-386B5782C545}"/>
          </ac:spMkLst>
        </pc:spChg>
        <pc:spChg chg="add mod">
          <ac:chgData name="Tighe, Peter [HMPS]" userId="c029eb8c-1b80-4016-84a7-3fceb16970ad" providerId="ADAL" clId="{C259EF30-BFFA-4B8F-8304-4A50CB94BF57}" dt="2024-04-09T23:22:14.196" v="961" actId="20577"/>
          <ac:spMkLst>
            <pc:docMk/>
            <pc:sldMk cId="968411985" sldId="262"/>
            <ac:spMk id="4" creationId="{97540527-6C91-070C-E115-48B8337044B0}"/>
          </ac:spMkLst>
        </pc:spChg>
      </pc:sldChg>
      <pc:sldChg chg="del">
        <pc:chgData name="Tighe, Peter [HMPS]" userId="c029eb8c-1b80-4016-84a7-3fceb16970ad" providerId="ADAL" clId="{C259EF30-BFFA-4B8F-8304-4A50CB94BF57}" dt="2024-04-09T22:51:45.041" v="2" actId="47"/>
        <pc:sldMkLst>
          <pc:docMk/>
          <pc:sldMk cId="3407014536" sldId="263"/>
        </pc:sldMkLst>
      </pc:sldChg>
      <pc:sldChg chg="del">
        <pc:chgData name="Tighe, Peter [HMPS]" userId="c029eb8c-1b80-4016-84a7-3fceb16970ad" providerId="ADAL" clId="{C259EF30-BFFA-4B8F-8304-4A50CB94BF57}" dt="2024-04-09T22:51:44.381" v="1" actId="47"/>
        <pc:sldMkLst>
          <pc:docMk/>
          <pc:sldMk cId="1664820198" sldId="264"/>
        </pc:sldMkLst>
      </pc:sldChg>
      <pc:sldChg chg="del">
        <pc:chgData name="Tighe, Peter [HMPS]" userId="c029eb8c-1b80-4016-84a7-3fceb16970ad" providerId="ADAL" clId="{C259EF30-BFFA-4B8F-8304-4A50CB94BF57}" dt="2024-04-09T22:51:43.551" v="0" actId="47"/>
        <pc:sldMkLst>
          <pc:docMk/>
          <pc:sldMk cId="2203399859" sldId="265"/>
        </pc:sldMkLst>
      </pc:sldChg>
      <pc:sldChg chg="del">
        <pc:chgData name="Tighe, Peter [HMPS]" userId="c029eb8c-1b80-4016-84a7-3fceb16970ad" providerId="ADAL" clId="{C259EF30-BFFA-4B8F-8304-4A50CB94BF57}" dt="2024-04-10T00:59:53.930" v="4767" actId="47"/>
        <pc:sldMkLst>
          <pc:docMk/>
          <pc:sldMk cId="2645731644" sldId="266"/>
        </pc:sldMkLst>
      </pc:sldChg>
      <pc:sldChg chg="addSp delSp modSp add mod setBg">
        <pc:chgData name="Tighe, Peter [HMPS]" userId="c029eb8c-1b80-4016-84a7-3fceb16970ad" providerId="ADAL" clId="{C259EF30-BFFA-4B8F-8304-4A50CB94BF57}" dt="2024-04-09T23:37:40.631" v="1733" actId="20577"/>
        <pc:sldMkLst>
          <pc:docMk/>
          <pc:sldMk cId="34853605" sldId="267"/>
        </pc:sldMkLst>
        <pc:spChg chg="add del mod">
          <ac:chgData name="Tighe, Peter [HMPS]" userId="c029eb8c-1b80-4016-84a7-3fceb16970ad" providerId="ADAL" clId="{C259EF30-BFFA-4B8F-8304-4A50CB94BF57}" dt="2024-04-09T23:20:56.645" v="799"/>
          <ac:spMkLst>
            <pc:docMk/>
            <pc:sldMk cId="34853605" sldId="267"/>
            <ac:spMk id="5" creationId="{7B2250BE-33D7-2876-2CCE-8624A0593BF5}"/>
          </ac:spMkLst>
        </pc:spChg>
        <pc:spChg chg="add mod">
          <ac:chgData name="Tighe, Peter [HMPS]" userId="c029eb8c-1b80-4016-84a7-3fceb16970ad" providerId="ADAL" clId="{C259EF30-BFFA-4B8F-8304-4A50CB94BF57}" dt="2024-04-09T23:37:40.631" v="1733" actId="20577"/>
          <ac:spMkLst>
            <pc:docMk/>
            <pc:sldMk cId="34853605" sldId="267"/>
            <ac:spMk id="6" creationId="{6F155D86-E50A-0B9D-118A-A36880F80D65}"/>
          </ac:spMkLst>
        </pc:spChg>
        <pc:picChg chg="add mod ord modCrop">
          <ac:chgData name="Tighe, Peter [HMPS]" userId="c029eb8c-1b80-4016-84a7-3fceb16970ad" providerId="ADAL" clId="{C259EF30-BFFA-4B8F-8304-4A50CB94BF57}" dt="2024-04-09T23:15:48.179" v="541" actId="29295"/>
          <ac:picMkLst>
            <pc:docMk/>
            <pc:sldMk cId="34853605" sldId="267"/>
            <ac:picMk id="4" creationId="{12E88922-96A2-AF57-1460-7ADB8ACF3049}"/>
          </ac:picMkLst>
        </pc:picChg>
        <pc:picChg chg="add del">
          <ac:chgData name="Tighe, Peter [HMPS]" userId="c029eb8c-1b80-4016-84a7-3fceb16970ad" providerId="ADAL" clId="{C259EF30-BFFA-4B8F-8304-4A50CB94BF57}" dt="2024-04-09T23:29:32.953" v="1441" actId="478"/>
          <ac:picMkLst>
            <pc:docMk/>
            <pc:sldMk cId="34853605" sldId="267"/>
            <ac:picMk id="10" creationId="{77D091BD-03E7-1A39-D4FB-CA79D065C84F}"/>
          </ac:picMkLst>
        </pc:picChg>
        <pc:picChg chg="add mod modCrop">
          <ac:chgData name="Tighe, Peter [HMPS]" userId="c029eb8c-1b80-4016-84a7-3fceb16970ad" providerId="ADAL" clId="{C259EF30-BFFA-4B8F-8304-4A50CB94BF57}" dt="2024-04-09T23:30:57.184" v="1451" actId="692"/>
          <ac:picMkLst>
            <pc:docMk/>
            <pc:sldMk cId="34853605" sldId="267"/>
            <ac:picMk id="12" creationId="{B2071C14-C60A-DAD1-A23D-48622D6000C6}"/>
          </ac:picMkLst>
        </pc:picChg>
        <pc:picChg chg="add mod modCrop">
          <ac:chgData name="Tighe, Peter [HMPS]" userId="c029eb8c-1b80-4016-84a7-3fceb16970ad" providerId="ADAL" clId="{C259EF30-BFFA-4B8F-8304-4A50CB94BF57}" dt="2024-04-09T23:34:07.255" v="1580" actId="1076"/>
          <ac:picMkLst>
            <pc:docMk/>
            <pc:sldMk cId="34853605" sldId="267"/>
            <ac:picMk id="14" creationId="{48574606-D02F-B743-5116-0D5995EA87DE}"/>
          </ac:picMkLst>
        </pc:picChg>
        <pc:picChg chg="add del mod modCrop">
          <ac:chgData name="Tighe, Peter [HMPS]" userId="c029eb8c-1b80-4016-84a7-3fceb16970ad" providerId="ADAL" clId="{C259EF30-BFFA-4B8F-8304-4A50CB94BF57}" dt="2024-04-09T23:34:48.478" v="1584" actId="478"/>
          <ac:picMkLst>
            <pc:docMk/>
            <pc:sldMk cId="34853605" sldId="267"/>
            <ac:picMk id="16" creationId="{D474F6CF-A702-D69C-F49A-555DE3C4CA58}"/>
          </ac:picMkLst>
        </pc:picChg>
        <pc:picChg chg="add mod modCrop">
          <ac:chgData name="Tighe, Peter [HMPS]" userId="c029eb8c-1b80-4016-84a7-3fceb16970ad" providerId="ADAL" clId="{C259EF30-BFFA-4B8F-8304-4A50CB94BF57}" dt="2024-04-09T23:35:47.740" v="1590" actId="692"/>
          <ac:picMkLst>
            <pc:docMk/>
            <pc:sldMk cId="34853605" sldId="267"/>
            <ac:picMk id="18" creationId="{CCE87452-4C87-6DD9-55FF-B9543C0E3EFF}"/>
          </ac:picMkLst>
        </pc:picChg>
      </pc:sldChg>
      <pc:sldChg chg="addSp delSp modSp add mod">
        <pc:chgData name="Tighe, Peter [HMPS]" userId="c029eb8c-1b80-4016-84a7-3fceb16970ad" providerId="ADAL" clId="{C259EF30-BFFA-4B8F-8304-4A50CB94BF57}" dt="2024-04-10T00:35:26.028" v="3069" actId="20577"/>
        <pc:sldMkLst>
          <pc:docMk/>
          <pc:sldMk cId="120884305" sldId="268"/>
        </pc:sldMkLst>
        <pc:spChg chg="add mod">
          <ac:chgData name="Tighe, Peter [HMPS]" userId="c029eb8c-1b80-4016-84a7-3fceb16970ad" providerId="ADAL" clId="{C259EF30-BFFA-4B8F-8304-4A50CB94BF57}" dt="2024-04-10T00:35:26.028" v="3069" actId="20577"/>
          <ac:spMkLst>
            <pc:docMk/>
            <pc:sldMk cId="120884305" sldId="268"/>
            <ac:spMk id="5" creationId="{EF5B30BE-FA0C-4A1B-299E-CE9C4B6D6FA7}"/>
          </ac:spMkLst>
        </pc:spChg>
        <pc:picChg chg="add mod ord modCrop">
          <ac:chgData name="Tighe, Peter [HMPS]" userId="c029eb8c-1b80-4016-84a7-3fceb16970ad" providerId="ADAL" clId="{C259EF30-BFFA-4B8F-8304-4A50CB94BF57}" dt="2024-04-10T00:19:52.815" v="2422" actId="1076"/>
          <ac:picMkLst>
            <pc:docMk/>
            <pc:sldMk cId="120884305" sldId="268"/>
            <ac:picMk id="4" creationId="{EE34EE87-9691-5EE9-DDF4-328022E16054}"/>
          </ac:picMkLst>
        </pc:picChg>
        <pc:picChg chg="add mod modCrop">
          <ac:chgData name="Tighe, Peter [HMPS]" userId="c029eb8c-1b80-4016-84a7-3fceb16970ad" providerId="ADAL" clId="{C259EF30-BFFA-4B8F-8304-4A50CB94BF57}" dt="2024-04-09T23:57:46.541" v="2128" actId="692"/>
          <ac:picMkLst>
            <pc:docMk/>
            <pc:sldMk cId="120884305" sldId="268"/>
            <ac:picMk id="8" creationId="{560280BF-31F3-719A-1A13-EB870A6B352F}"/>
          </ac:picMkLst>
        </pc:picChg>
        <pc:picChg chg="add del">
          <ac:chgData name="Tighe, Peter [HMPS]" userId="c029eb8c-1b80-4016-84a7-3fceb16970ad" providerId="ADAL" clId="{C259EF30-BFFA-4B8F-8304-4A50CB94BF57}" dt="2024-04-09T23:57:58.662" v="2130" actId="478"/>
          <ac:picMkLst>
            <pc:docMk/>
            <pc:sldMk cId="120884305" sldId="268"/>
            <ac:picMk id="11" creationId="{273F320E-8096-6B21-1527-6AB2EFC3DB7B}"/>
          </ac:picMkLst>
        </pc:picChg>
        <pc:picChg chg="add mod modCrop">
          <ac:chgData name="Tighe, Peter [HMPS]" userId="c029eb8c-1b80-4016-84a7-3fceb16970ad" providerId="ADAL" clId="{C259EF30-BFFA-4B8F-8304-4A50CB94BF57}" dt="2024-04-09T23:58:49.112" v="2142" actId="1076"/>
          <ac:picMkLst>
            <pc:docMk/>
            <pc:sldMk cId="120884305" sldId="268"/>
            <ac:picMk id="13" creationId="{64C422DF-51C3-BF02-7359-7DDC0F61F817}"/>
          </ac:picMkLst>
        </pc:picChg>
        <pc:picChg chg="add del mod modCrop">
          <ac:chgData name="Tighe, Peter [HMPS]" userId="c029eb8c-1b80-4016-84a7-3fceb16970ad" providerId="ADAL" clId="{C259EF30-BFFA-4B8F-8304-4A50CB94BF57}" dt="2024-04-10T00:03:30.363" v="2400" actId="478"/>
          <ac:picMkLst>
            <pc:docMk/>
            <pc:sldMk cId="120884305" sldId="268"/>
            <ac:picMk id="15" creationId="{B7CD4273-C921-96D1-F467-4A86C79F0AD3}"/>
          </ac:picMkLst>
        </pc:picChg>
        <pc:picChg chg="add mod modCrop">
          <ac:chgData name="Tighe, Peter [HMPS]" userId="c029eb8c-1b80-4016-84a7-3fceb16970ad" providerId="ADAL" clId="{C259EF30-BFFA-4B8F-8304-4A50CB94BF57}" dt="2024-04-10T00:24:45.296" v="2594" actId="1076"/>
          <ac:picMkLst>
            <pc:docMk/>
            <pc:sldMk cId="120884305" sldId="268"/>
            <ac:picMk id="17" creationId="{6931B726-6EA7-5466-F2C2-ED25732889CC}"/>
          </ac:picMkLst>
        </pc:picChg>
        <pc:picChg chg="add mod modCrop">
          <ac:chgData name="Tighe, Peter [HMPS]" userId="c029eb8c-1b80-4016-84a7-3fceb16970ad" providerId="ADAL" clId="{C259EF30-BFFA-4B8F-8304-4A50CB94BF57}" dt="2024-04-10T00:24:42.800" v="2593" actId="1076"/>
          <ac:picMkLst>
            <pc:docMk/>
            <pc:sldMk cId="120884305" sldId="268"/>
            <ac:picMk id="19" creationId="{05505BC6-DF6B-F3D5-57DD-2CFA00F6F754}"/>
          </ac:picMkLst>
        </pc:picChg>
        <pc:cxnChg chg="add mod">
          <ac:chgData name="Tighe, Peter [HMPS]" userId="c029eb8c-1b80-4016-84a7-3fceb16970ad" providerId="ADAL" clId="{C259EF30-BFFA-4B8F-8304-4A50CB94BF57}" dt="2024-04-10T00:19:51.344" v="2421" actId="692"/>
          <ac:cxnSpMkLst>
            <pc:docMk/>
            <pc:sldMk cId="120884305" sldId="268"/>
            <ac:cxnSpMk id="21" creationId="{58A0E04B-8CEA-D56A-FE68-0675E3B2BC51}"/>
          </ac:cxnSpMkLst>
        </pc:cxnChg>
      </pc:sldChg>
      <pc:sldChg chg="addSp modSp add mod">
        <pc:chgData name="Tighe, Peter [HMPS]" userId="c029eb8c-1b80-4016-84a7-3fceb16970ad" providerId="ADAL" clId="{C259EF30-BFFA-4B8F-8304-4A50CB94BF57}" dt="2024-04-10T00:41:36.869" v="3593" actId="33524"/>
        <pc:sldMkLst>
          <pc:docMk/>
          <pc:sldMk cId="2396425700" sldId="269"/>
        </pc:sldMkLst>
        <pc:spChg chg="add mod">
          <ac:chgData name="Tighe, Peter [HMPS]" userId="c029eb8c-1b80-4016-84a7-3fceb16970ad" providerId="ADAL" clId="{C259EF30-BFFA-4B8F-8304-4A50CB94BF57}" dt="2024-04-10T00:41:36.869" v="3593" actId="33524"/>
          <ac:spMkLst>
            <pc:docMk/>
            <pc:sldMk cId="2396425700" sldId="269"/>
            <ac:spMk id="5" creationId="{9C0DED24-1A15-6EA3-D9B5-1C7B62F085CE}"/>
          </ac:spMkLst>
        </pc:spChg>
        <pc:picChg chg="add mod ord modCrop">
          <ac:chgData name="Tighe, Peter [HMPS]" userId="c029eb8c-1b80-4016-84a7-3fceb16970ad" providerId="ADAL" clId="{C259EF30-BFFA-4B8F-8304-4A50CB94BF57}" dt="2024-04-10T00:39:34.238" v="3472" actId="2085"/>
          <ac:picMkLst>
            <pc:docMk/>
            <pc:sldMk cId="2396425700" sldId="269"/>
            <ac:picMk id="4" creationId="{CDF22B6F-014E-8BE0-53EE-31D24F6A1793}"/>
          </ac:picMkLst>
        </pc:picChg>
        <pc:picChg chg="add mod modCrop">
          <ac:chgData name="Tighe, Peter [HMPS]" userId="c029eb8c-1b80-4016-84a7-3fceb16970ad" providerId="ADAL" clId="{C259EF30-BFFA-4B8F-8304-4A50CB94BF57}" dt="2024-04-10T00:33:28.317" v="2867" actId="1076"/>
          <ac:picMkLst>
            <pc:docMk/>
            <pc:sldMk cId="2396425700" sldId="269"/>
            <ac:picMk id="8" creationId="{0DAC4848-CB5C-2BAB-0159-A54ED366671F}"/>
          </ac:picMkLst>
        </pc:picChg>
        <pc:picChg chg="add mod modCrop">
          <ac:chgData name="Tighe, Peter [HMPS]" userId="c029eb8c-1b80-4016-84a7-3fceb16970ad" providerId="ADAL" clId="{C259EF30-BFFA-4B8F-8304-4A50CB94BF57}" dt="2024-04-10T00:33:22.456" v="2864" actId="1076"/>
          <ac:picMkLst>
            <pc:docMk/>
            <pc:sldMk cId="2396425700" sldId="269"/>
            <ac:picMk id="11" creationId="{94664ACA-53FF-77C0-F2A4-165D75EF3D83}"/>
          </ac:picMkLst>
        </pc:picChg>
        <pc:picChg chg="add mod modCrop">
          <ac:chgData name="Tighe, Peter [HMPS]" userId="c029eb8c-1b80-4016-84a7-3fceb16970ad" providerId="ADAL" clId="{C259EF30-BFFA-4B8F-8304-4A50CB94BF57}" dt="2024-04-10T00:40:41.237" v="3481" actId="1076"/>
          <ac:picMkLst>
            <pc:docMk/>
            <pc:sldMk cId="2396425700" sldId="269"/>
            <ac:picMk id="13" creationId="{363E040B-3390-C582-7B0E-61097AEF3D12}"/>
          </ac:picMkLst>
        </pc:picChg>
      </pc:sldChg>
      <pc:sldChg chg="addSp modSp add mod">
        <pc:chgData name="Tighe, Peter [HMPS]" userId="c029eb8c-1b80-4016-84a7-3fceb16970ad" providerId="ADAL" clId="{C259EF30-BFFA-4B8F-8304-4A50CB94BF57}" dt="2024-04-10T01:02:02.040" v="4770" actId="20577"/>
        <pc:sldMkLst>
          <pc:docMk/>
          <pc:sldMk cId="1844203818" sldId="270"/>
        </pc:sldMkLst>
        <pc:spChg chg="add mod">
          <ac:chgData name="Tighe, Peter [HMPS]" userId="c029eb8c-1b80-4016-84a7-3fceb16970ad" providerId="ADAL" clId="{C259EF30-BFFA-4B8F-8304-4A50CB94BF57}" dt="2024-04-10T01:02:02.040" v="4770" actId="20577"/>
          <ac:spMkLst>
            <pc:docMk/>
            <pc:sldMk cId="1844203818" sldId="270"/>
            <ac:spMk id="6" creationId="{05DF9AE1-E614-A681-674D-5D35911A1F87}"/>
          </ac:spMkLst>
        </pc:spChg>
        <pc:picChg chg="add mod modCrop">
          <ac:chgData name="Tighe, Peter [HMPS]" userId="c029eb8c-1b80-4016-84a7-3fceb16970ad" providerId="ADAL" clId="{C259EF30-BFFA-4B8F-8304-4A50CB94BF57}" dt="2024-04-10T00:43:26.678" v="3638" actId="29295"/>
          <ac:picMkLst>
            <pc:docMk/>
            <pc:sldMk cId="1844203818" sldId="270"/>
            <ac:picMk id="4" creationId="{26FC6D71-E344-956D-7F62-1EE9ED643886}"/>
          </ac:picMkLst>
        </pc:picChg>
        <pc:picChg chg="add mod">
          <ac:chgData name="Tighe, Peter [HMPS]" userId="c029eb8c-1b80-4016-84a7-3fceb16970ad" providerId="ADAL" clId="{C259EF30-BFFA-4B8F-8304-4A50CB94BF57}" dt="2024-04-10T00:46:32.438" v="3790" actId="1076"/>
          <ac:picMkLst>
            <pc:docMk/>
            <pc:sldMk cId="1844203818" sldId="270"/>
            <ac:picMk id="5" creationId="{7DFB3607-F6FB-BB31-EB0B-016F7A1EA255}"/>
          </ac:picMkLst>
        </pc:picChg>
        <pc:picChg chg="add mod modCrop">
          <ac:chgData name="Tighe, Peter [HMPS]" userId="c029eb8c-1b80-4016-84a7-3fceb16970ad" providerId="ADAL" clId="{C259EF30-BFFA-4B8F-8304-4A50CB94BF57}" dt="2024-04-10T00:46:27.258" v="3789" actId="1076"/>
          <ac:picMkLst>
            <pc:docMk/>
            <pc:sldMk cId="1844203818" sldId="270"/>
            <ac:picMk id="10" creationId="{85462691-0F24-FE58-381B-5E5E317A658C}"/>
          </ac:picMkLst>
        </pc:picChg>
      </pc:sldChg>
      <pc:sldChg chg="addSp delSp modSp add mod">
        <pc:chgData name="Tighe, Peter [HMPS]" userId="c029eb8c-1b80-4016-84a7-3fceb16970ad" providerId="ADAL" clId="{C259EF30-BFFA-4B8F-8304-4A50CB94BF57}" dt="2024-04-10T01:05:15.131" v="4776" actId="478"/>
        <pc:sldMkLst>
          <pc:docMk/>
          <pc:sldMk cId="2075660103" sldId="271"/>
        </pc:sldMkLst>
        <pc:spChg chg="mod">
          <ac:chgData name="Tighe, Peter [HMPS]" userId="c029eb8c-1b80-4016-84a7-3fceb16970ad" providerId="ADAL" clId="{C259EF30-BFFA-4B8F-8304-4A50CB94BF57}" dt="2024-04-10T00:46:59.289" v="3810" actId="1076"/>
          <ac:spMkLst>
            <pc:docMk/>
            <pc:sldMk cId="2075660103" sldId="271"/>
            <ac:spMk id="2" creationId="{1D2F183A-B112-F935-F561-3FA7A930A03F}"/>
          </ac:spMkLst>
        </pc:spChg>
        <pc:spChg chg="add del mod">
          <ac:chgData name="Tighe, Peter [HMPS]" userId="c029eb8c-1b80-4016-84a7-3fceb16970ad" providerId="ADAL" clId="{C259EF30-BFFA-4B8F-8304-4A50CB94BF57}" dt="2024-04-10T00:50:53.618" v="3817"/>
          <ac:spMkLst>
            <pc:docMk/>
            <pc:sldMk cId="2075660103" sldId="271"/>
            <ac:spMk id="5" creationId="{CD7FA091-C576-B511-BA00-23CDA73DC0E7}"/>
          </ac:spMkLst>
        </pc:spChg>
        <pc:spChg chg="add mod">
          <ac:chgData name="Tighe, Peter [HMPS]" userId="c029eb8c-1b80-4016-84a7-3fceb16970ad" providerId="ADAL" clId="{C259EF30-BFFA-4B8F-8304-4A50CB94BF57}" dt="2024-04-10T01:04:52.016" v="4774" actId="20577"/>
          <ac:spMkLst>
            <pc:docMk/>
            <pc:sldMk cId="2075660103" sldId="271"/>
            <ac:spMk id="6" creationId="{30299F61-2AA4-2939-73C0-5AB6D7CC672A}"/>
          </ac:spMkLst>
        </pc:spChg>
        <pc:graphicFrameChg chg="add del mod">
          <ac:chgData name="Tighe, Peter [HMPS]" userId="c029eb8c-1b80-4016-84a7-3fceb16970ad" providerId="ADAL" clId="{C259EF30-BFFA-4B8F-8304-4A50CB94BF57}" dt="2024-04-10T01:05:15.131" v="4776" actId="478"/>
          <ac:graphicFrameMkLst>
            <pc:docMk/>
            <pc:sldMk cId="2075660103" sldId="271"/>
            <ac:graphicFrameMk id="3" creationId="{1944682F-8FE9-A56B-FA5B-8EB970139E2F}"/>
          </ac:graphicFrameMkLst>
        </pc:graphicFrameChg>
        <pc:picChg chg="add mod ord modCrop">
          <ac:chgData name="Tighe, Peter [HMPS]" userId="c029eb8c-1b80-4016-84a7-3fceb16970ad" providerId="ADAL" clId="{C259EF30-BFFA-4B8F-8304-4A50CB94BF57}" dt="2024-04-10T00:51:07.125" v="3821" actId="29295"/>
          <ac:picMkLst>
            <pc:docMk/>
            <pc:sldMk cId="2075660103" sldId="271"/>
            <ac:picMk id="4" creationId="{F2CB029A-47DA-90EC-C492-5AABBB799D68}"/>
          </ac:picMkLst>
        </pc:picChg>
      </pc:sldChg>
    </pc:docChg>
  </pc:docChgLst>
  <pc:docChgLst>
    <pc:chgData name="Tighe, Peter [HMPS]" userId="c029eb8c-1b80-4016-84a7-3fceb16970ad" providerId="ADAL" clId="{F18C8EA8-A04F-4F18-8DFA-6AE823E804CF}"/>
    <pc:docChg chg="addSld modSld sldOrd">
      <pc:chgData name="Tighe, Peter [HMPS]" userId="c029eb8c-1b80-4016-84a7-3fceb16970ad" providerId="ADAL" clId="{F18C8EA8-A04F-4F18-8DFA-6AE823E804CF}" dt="2024-04-11T20:03:39.290" v="27"/>
      <pc:docMkLst>
        <pc:docMk/>
      </pc:docMkLst>
      <pc:sldChg chg="addSp modSp add">
        <pc:chgData name="Tighe, Peter [HMPS]" userId="c029eb8c-1b80-4016-84a7-3fceb16970ad" providerId="ADAL" clId="{F18C8EA8-A04F-4F18-8DFA-6AE823E804CF}" dt="2024-04-11T20:01:41.158" v="25" actId="166"/>
        <pc:sldMkLst>
          <pc:docMk/>
          <pc:sldMk cId="3535194403" sldId="256"/>
        </pc:sldMkLst>
        <pc:spChg chg="add mod">
          <ac:chgData name="Tighe, Peter [HMPS]" userId="c029eb8c-1b80-4016-84a7-3fceb16970ad" providerId="ADAL" clId="{F18C8EA8-A04F-4F18-8DFA-6AE823E804CF}" dt="2024-04-11T20:00:49.348" v="24"/>
          <ac:spMkLst>
            <pc:docMk/>
            <pc:sldMk cId="3535194403" sldId="256"/>
            <ac:spMk id="2" creationId="{8E6F1207-CCB1-8FB8-9C16-1CF44E169DC0}"/>
          </ac:spMkLst>
        </pc:spChg>
        <pc:graphicFrameChg chg="mod">
          <ac:chgData name="Tighe, Peter [HMPS]" userId="c029eb8c-1b80-4016-84a7-3fceb16970ad" providerId="ADAL" clId="{F18C8EA8-A04F-4F18-8DFA-6AE823E804CF}" dt="2024-04-11T20:01:41.158" v="25" actId="166"/>
          <ac:graphicFrameMkLst>
            <pc:docMk/>
            <pc:sldMk cId="3535194403" sldId="256"/>
            <ac:graphicFrameMk id="21" creationId="{E45766B9-B2DC-59A4-4DB4-138FD1FEC7CF}"/>
          </ac:graphicFrameMkLst>
        </pc:graphicFrameChg>
      </pc:sldChg>
      <pc:sldChg chg="addSp modSp add">
        <pc:chgData name="Tighe, Peter [HMPS]" userId="c029eb8c-1b80-4016-84a7-3fceb16970ad" providerId="ADAL" clId="{F18C8EA8-A04F-4F18-8DFA-6AE823E804CF}" dt="2024-04-11T20:00:10.053" v="23"/>
        <pc:sldMkLst>
          <pc:docMk/>
          <pc:sldMk cId="2998383106" sldId="257"/>
        </pc:sldMkLst>
        <pc:spChg chg="add mod">
          <ac:chgData name="Tighe, Peter [HMPS]" userId="c029eb8c-1b80-4016-84a7-3fceb16970ad" providerId="ADAL" clId="{F18C8EA8-A04F-4F18-8DFA-6AE823E804CF}" dt="2024-04-11T20:00:10.053" v="23"/>
          <ac:spMkLst>
            <pc:docMk/>
            <pc:sldMk cId="2998383106" sldId="257"/>
            <ac:spMk id="4" creationId="{44561388-94AF-8B5D-B32C-D99091A7A8A2}"/>
          </ac:spMkLst>
        </pc:spChg>
      </pc:sldChg>
      <pc:sldChg chg="add">
        <pc:chgData name="Tighe, Peter [HMPS]" userId="c029eb8c-1b80-4016-84a7-3fceb16970ad" providerId="ADAL" clId="{F18C8EA8-A04F-4F18-8DFA-6AE823E804CF}" dt="2024-04-11T19:44:13.851" v="0"/>
        <pc:sldMkLst>
          <pc:docMk/>
          <pc:sldMk cId="859414302" sldId="258"/>
        </pc:sldMkLst>
      </pc:sldChg>
      <pc:sldChg chg="addSp modSp add">
        <pc:chgData name="Tighe, Peter [HMPS]" userId="c029eb8c-1b80-4016-84a7-3fceb16970ad" providerId="ADAL" clId="{F18C8EA8-A04F-4F18-8DFA-6AE823E804CF}" dt="2024-04-11T20:02:32.173" v="26"/>
        <pc:sldMkLst>
          <pc:docMk/>
          <pc:sldMk cId="2259749611" sldId="259"/>
        </pc:sldMkLst>
        <pc:spChg chg="add mod">
          <ac:chgData name="Tighe, Peter [HMPS]" userId="c029eb8c-1b80-4016-84a7-3fceb16970ad" providerId="ADAL" clId="{F18C8EA8-A04F-4F18-8DFA-6AE823E804CF}" dt="2024-04-11T20:02:32.173" v="26"/>
          <ac:spMkLst>
            <pc:docMk/>
            <pc:sldMk cId="2259749611" sldId="259"/>
            <ac:spMk id="2" creationId="{8EE66BFC-4482-8B1C-3391-266D462EBF77}"/>
          </ac:spMkLst>
        </pc:spChg>
      </pc:sldChg>
      <pc:sldChg chg="ord">
        <pc:chgData name="Tighe, Peter [HMPS]" userId="c029eb8c-1b80-4016-84a7-3fceb16970ad" providerId="ADAL" clId="{F18C8EA8-A04F-4F18-8DFA-6AE823E804CF}" dt="2024-04-11T19:54:25.471" v="11"/>
        <pc:sldMkLst>
          <pc:docMk/>
          <pc:sldMk cId="4177225289" sldId="261"/>
        </pc:sldMkLst>
      </pc:sldChg>
      <pc:sldChg chg="addSp modSp add">
        <pc:chgData name="Tighe, Peter [HMPS]" userId="c029eb8c-1b80-4016-84a7-3fceb16970ad" providerId="ADAL" clId="{F18C8EA8-A04F-4F18-8DFA-6AE823E804CF}" dt="2024-04-11T20:03:39.290" v="27"/>
        <pc:sldMkLst>
          <pc:docMk/>
          <pc:sldMk cId="4241776483" sldId="263"/>
        </pc:sldMkLst>
        <pc:spChg chg="add mod">
          <ac:chgData name="Tighe, Peter [HMPS]" userId="c029eb8c-1b80-4016-84a7-3fceb16970ad" providerId="ADAL" clId="{F18C8EA8-A04F-4F18-8DFA-6AE823E804CF}" dt="2024-04-11T20:03:39.290" v="27"/>
          <ac:spMkLst>
            <pc:docMk/>
            <pc:sldMk cId="4241776483" sldId="263"/>
            <ac:spMk id="4" creationId="{C9BC00C5-647B-B795-02E9-9DC6BC6CAF28}"/>
          </ac:spMkLst>
        </pc:spChg>
      </pc:sldChg>
      <pc:sldChg chg="addSp modSp">
        <pc:chgData name="Tighe, Peter [HMPS]" userId="c029eb8c-1b80-4016-84a7-3fceb16970ad" providerId="ADAL" clId="{F18C8EA8-A04F-4F18-8DFA-6AE823E804CF}" dt="2024-04-11T19:55:21.414" v="12"/>
        <pc:sldMkLst>
          <pc:docMk/>
          <pc:sldMk cId="120884305" sldId="268"/>
        </pc:sldMkLst>
        <pc:spChg chg="add mod">
          <ac:chgData name="Tighe, Peter [HMPS]" userId="c029eb8c-1b80-4016-84a7-3fceb16970ad" providerId="ADAL" clId="{F18C8EA8-A04F-4F18-8DFA-6AE823E804CF}" dt="2024-04-11T19:55:21.414" v="12"/>
          <ac:spMkLst>
            <pc:docMk/>
            <pc:sldMk cId="120884305" sldId="268"/>
            <ac:spMk id="3" creationId="{13AA508D-A0DB-3E6F-066F-8A4FBD5AF7C9}"/>
          </ac:spMkLst>
        </pc:spChg>
      </pc:sldChg>
      <pc:sldChg chg="addSp modSp">
        <pc:chgData name="Tighe, Peter [HMPS]" userId="c029eb8c-1b80-4016-84a7-3fceb16970ad" providerId="ADAL" clId="{F18C8EA8-A04F-4F18-8DFA-6AE823E804CF}" dt="2024-04-11T19:55:28.100" v="13"/>
        <pc:sldMkLst>
          <pc:docMk/>
          <pc:sldMk cId="2396425700" sldId="269"/>
        </pc:sldMkLst>
        <pc:spChg chg="add mod">
          <ac:chgData name="Tighe, Peter [HMPS]" userId="c029eb8c-1b80-4016-84a7-3fceb16970ad" providerId="ADAL" clId="{F18C8EA8-A04F-4F18-8DFA-6AE823E804CF}" dt="2024-04-11T19:55:28.100" v="13"/>
          <ac:spMkLst>
            <pc:docMk/>
            <pc:sldMk cId="2396425700" sldId="269"/>
            <ac:spMk id="3" creationId="{CDA1BD57-6319-5E6C-FADA-892C56A49B25}"/>
          </ac:spMkLst>
        </pc:spChg>
      </pc:sldChg>
      <pc:sldChg chg="addSp modSp">
        <pc:chgData name="Tighe, Peter [HMPS]" userId="c029eb8c-1b80-4016-84a7-3fceb16970ad" providerId="ADAL" clId="{F18C8EA8-A04F-4F18-8DFA-6AE823E804CF}" dt="2024-04-11T19:55:33.755" v="14"/>
        <pc:sldMkLst>
          <pc:docMk/>
          <pc:sldMk cId="1844203818" sldId="270"/>
        </pc:sldMkLst>
        <pc:spChg chg="add mod">
          <ac:chgData name="Tighe, Peter [HMPS]" userId="c029eb8c-1b80-4016-84a7-3fceb16970ad" providerId="ADAL" clId="{F18C8EA8-A04F-4F18-8DFA-6AE823E804CF}" dt="2024-04-11T19:55:33.755" v="14"/>
          <ac:spMkLst>
            <pc:docMk/>
            <pc:sldMk cId="1844203818" sldId="270"/>
            <ac:spMk id="3" creationId="{CFC39766-CEDC-ED37-D03F-4F69FE19CFC6}"/>
          </ac:spMkLst>
        </pc:spChg>
      </pc:sldChg>
      <pc:sldChg chg="add">
        <pc:chgData name="Tighe, Peter [HMPS]" userId="c029eb8c-1b80-4016-84a7-3fceb16970ad" providerId="ADAL" clId="{F18C8EA8-A04F-4F18-8DFA-6AE823E804CF}" dt="2024-04-11T19:44:13.851" v="0"/>
        <pc:sldMkLst>
          <pc:docMk/>
          <pc:sldMk cId="273454421" sldId="272"/>
        </pc:sldMkLst>
      </pc:sldChg>
      <pc:sldChg chg="add">
        <pc:chgData name="Tighe, Peter [HMPS]" userId="c029eb8c-1b80-4016-84a7-3fceb16970ad" providerId="ADAL" clId="{F18C8EA8-A04F-4F18-8DFA-6AE823E804CF}" dt="2024-04-11T19:44:13.851" v="0"/>
        <pc:sldMkLst>
          <pc:docMk/>
          <pc:sldMk cId="2320324230" sldId="273"/>
        </pc:sldMkLst>
      </pc:sldChg>
      <pc:sldChg chg="addSp modSp add">
        <pc:chgData name="Tighe, Peter [HMPS]" userId="c029eb8c-1b80-4016-84a7-3fceb16970ad" providerId="ADAL" clId="{F18C8EA8-A04F-4F18-8DFA-6AE823E804CF}" dt="2024-04-11T19:53:27.244" v="10"/>
        <pc:sldMkLst>
          <pc:docMk/>
          <pc:sldMk cId="3350010196" sldId="274"/>
        </pc:sldMkLst>
        <pc:spChg chg="add mod">
          <ac:chgData name="Tighe, Peter [HMPS]" userId="c029eb8c-1b80-4016-84a7-3fceb16970ad" providerId="ADAL" clId="{F18C8EA8-A04F-4F18-8DFA-6AE823E804CF}" dt="2024-04-11T19:44:48.366" v="3" actId="33987"/>
          <ac:spMkLst>
            <pc:docMk/>
            <pc:sldMk cId="3350010196" sldId="274"/>
            <ac:spMk id="2" creationId="{002A9F10-62B5-3AFA-FB8B-BAC503E85294}"/>
          </ac:spMkLst>
        </pc:spChg>
        <pc:spChg chg="add mod">
          <ac:chgData name="Tighe, Peter [HMPS]" userId="c029eb8c-1b80-4016-84a7-3fceb16970ad" providerId="ADAL" clId="{F18C8EA8-A04F-4F18-8DFA-6AE823E804CF}" dt="2024-04-11T19:44:56.253" v="4" actId="33987"/>
          <ac:spMkLst>
            <pc:docMk/>
            <pc:sldMk cId="3350010196" sldId="274"/>
            <ac:spMk id="4" creationId="{E0A2C2CC-9DC0-07B0-1FF2-237759C9570C}"/>
          </ac:spMkLst>
        </pc:spChg>
        <pc:spChg chg="add mod">
          <ac:chgData name="Tighe, Peter [HMPS]" userId="c029eb8c-1b80-4016-84a7-3fceb16970ad" providerId="ADAL" clId="{F18C8EA8-A04F-4F18-8DFA-6AE823E804CF}" dt="2024-04-11T19:46:20.805" v="6" actId="33987"/>
          <ac:spMkLst>
            <pc:docMk/>
            <pc:sldMk cId="3350010196" sldId="274"/>
            <ac:spMk id="5" creationId="{0029019E-267C-58A5-D2FF-DE0EDF3A6CAC}"/>
          </ac:spMkLst>
        </pc:spChg>
        <pc:spChg chg="add mod">
          <ac:chgData name="Tighe, Peter [HMPS]" userId="c029eb8c-1b80-4016-84a7-3fceb16970ad" providerId="ADAL" clId="{F18C8EA8-A04F-4F18-8DFA-6AE823E804CF}" dt="2024-04-11T19:47:02.384" v="7" actId="767"/>
          <ac:spMkLst>
            <pc:docMk/>
            <pc:sldMk cId="3350010196" sldId="274"/>
            <ac:spMk id="6" creationId="{313596EF-0D17-C787-DF7D-D9F276FEFD1F}"/>
          </ac:spMkLst>
        </pc:spChg>
        <pc:spChg chg="add mod">
          <ac:chgData name="Tighe, Peter [HMPS]" userId="c029eb8c-1b80-4016-84a7-3fceb16970ad" providerId="ADAL" clId="{F18C8EA8-A04F-4F18-8DFA-6AE823E804CF}" dt="2024-04-11T19:53:27.244" v="10"/>
          <ac:spMkLst>
            <pc:docMk/>
            <pc:sldMk cId="3350010196" sldId="274"/>
            <ac:spMk id="8" creationId="{37AA72AD-0CF3-ACAD-4EF6-D6B97B46CDD9}"/>
          </ac:spMkLst>
        </pc:spChg>
      </pc:sldChg>
      <pc:sldChg chg="add">
        <pc:chgData name="Tighe, Peter [HMPS]" userId="c029eb8c-1b80-4016-84a7-3fceb16970ad" providerId="ADAL" clId="{F18C8EA8-A04F-4F18-8DFA-6AE823E804CF}" dt="2024-04-11T19:45:54.764" v="5"/>
        <pc:sldMkLst>
          <pc:docMk/>
          <pc:sldMk cId="462229363" sldId="275"/>
        </pc:sldMkLst>
      </pc:sldChg>
      <pc:sldChg chg="addSp modSp add">
        <pc:chgData name="Tighe, Peter [HMPS]" userId="c029eb8c-1b80-4016-84a7-3fceb16970ad" providerId="ADAL" clId="{F18C8EA8-A04F-4F18-8DFA-6AE823E804CF}" dt="2024-04-11T19:57:20.146" v="19" actId="1076"/>
        <pc:sldMkLst>
          <pc:docMk/>
          <pc:sldMk cId="273414815" sldId="276"/>
        </pc:sldMkLst>
        <pc:spChg chg="add mod">
          <ac:chgData name="Tighe, Peter [HMPS]" userId="c029eb8c-1b80-4016-84a7-3fceb16970ad" providerId="ADAL" clId="{F18C8EA8-A04F-4F18-8DFA-6AE823E804CF}" dt="2024-04-11T19:56:30.236" v="16"/>
          <ac:spMkLst>
            <pc:docMk/>
            <pc:sldMk cId="273414815" sldId="276"/>
            <ac:spMk id="2" creationId="{1A39A6E5-BE7E-B156-FB7B-FE9CF0EA8463}"/>
          </ac:spMkLst>
        </pc:spChg>
        <pc:picChg chg="add mod">
          <ac:chgData name="Tighe, Peter [HMPS]" userId="c029eb8c-1b80-4016-84a7-3fceb16970ad" providerId="ADAL" clId="{F18C8EA8-A04F-4F18-8DFA-6AE823E804CF}" dt="2024-04-11T19:57:20.146" v="19" actId="1076"/>
          <ac:picMkLst>
            <pc:docMk/>
            <pc:sldMk cId="273414815" sldId="276"/>
            <ac:picMk id="1026" creationId="{7CC1C316-45EC-5873-08E9-AC2DBF73EBF5}"/>
          </ac:picMkLst>
        </pc:picChg>
      </pc:sldChg>
      <pc:sldChg chg="addSp delSp modSp add">
        <pc:chgData name="Tighe, Peter [HMPS]" userId="c029eb8c-1b80-4016-84a7-3fceb16970ad" providerId="ADAL" clId="{F18C8EA8-A04F-4F18-8DFA-6AE823E804CF}" dt="2024-04-11T19:58:20.533" v="22"/>
        <pc:sldMkLst>
          <pc:docMk/>
          <pc:sldMk cId="1468156095" sldId="277"/>
        </pc:sldMkLst>
        <pc:picChg chg="add mod">
          <ac:chgData name="Tighe, Peter [HMPS]" userId="c029eb8c-1b80-4016-84a7-3fceb16970ad" providerId="ADAL" clId="{F18C8EA8-A04F-4F18-8DFA-6AE823E804CF}" dt="2024-04-11T19:58:20.533" v="22"/>
          <ac:picMkLst>
            <pc:docMk/>
            <pc:sldMk cId="1468156095" sldId="277"/>
            <ac:picMk id="3" creationId="{A6571E1C-0E8F-2733-F379-5F4D29EDB278}"/>
          </ac:picMkLst>
        </pc:picChg>
        <pc:picChg chg="del">
          <ac:chgData name="Tighe, Peter [HMPS]" userId="c029eb8c-1b80-4016-84a7-3fceb16970ad" providerId="ADAL" clId="{F18C8EA8-A04F-4F18-8DFA-6AE823E804CF}" dt="2024-04-11T19:58:14.354" v="21" actId="478"/>
          <ac:picMkLst>
            <pc:docMk/>
            <pc:sldMk cId="1468156095" sldId="277"/>
            <ac:picMk id="1026" creationId="{7ED096A9-47C1-4B3E-B3A0-15536EA0DB94}"/>
          </ac:picMkLst>
        </pc:picChg>
      </pc:sldChg>
    </pc:docChg>
  </pc:docChgLst>
  <pc:docChgLst>
    <pc:chgData name="Tighe, Peter [HMPS]" userId="c029eb8c-1b80-4016-84a7-3fceb16970ad" providerId="ADAL" clId="{250947AB-B0C8-4695-8CA4-29376A4CC45F}"/>
    <pc:docChg chg="undo custSel modSld">
      <pc:chgData name="Tighe, Peter [HMPS]" userId="c029eb8c-1b80-4016-84a7-3fceb16970ad" providerId="ADAL" clId="{250947AB-B0C8-4695-8CA4-29376A4CC45F}" dt="2024-04-01T10:41:08.650" v="129" actId="1076"/>
      <pc:docMkLst>
        <pc:docMk/>
      </pc:docMkLst>
      <pc:sldChg chg="modSp mod">
        <pc:chgData name="Tighe, Peter [HMPS]" userId="c029eb8c-1b80-4016-84a7-3fceb16970ad" providerId="ADAL" clId="{250947AB-B0C8-4695-8CA4-29376A4CC45F}" dt="2024-03-26T18:11:40.431" v="0" actId="1076"/>
        <pc:sldMkLst>
          <pc:docMk/>
          <pc:sldMk cId="2306612698" sldId="260"/>
        </pc:sldMkLst>
        <pc:picChg chg="mod">
          <ac:chgData name="Tighe, Peter [HMPS]" userId="c029eb8c-1b80-4016-84a7-3fceb16970ad" providerId="ADAL" clId="{250947AB-B0C8-4695-8CA4-29376A4CC45F}" dt="2024-03-26T18:11:40.431" v="0" actId="1076"/>
          <ac:picMkLst>
            <pc:docMk/>
            <pc:sldMk cId="2306612698" sldId="260"/>
            <ac:picMk id="3" creationId="{C9E9E60E-BB00-1D95-B27F-7860028B3F5A}"/>
          </ac:picMkLst>
        </pc:picChg>
      </pc:sldChg>
      <pc:sldChg chg="addSp modSp mod">
        <pc:chgData name="Tighe, Peter [HMPS]" userId="c029eb8c-1b80-4016-84a7-3fceb16970ad" providerId="ADAL" clId="{250947AB-B0C8-4695-8CA4-29376A4CC45F}" dt="2024-04-01T10:41:08.650" v="129" actId="1076"/>
        <pc:sldMkLst>
          <pc:docMk/>
          <pc:sldMk cId="3407014536" sldId="263"/>
        </pc:sldMkLst>
        <pc:graphicFrameChg chg="add mod">
          <ac:chgData name="Tighe, Peter [HMPS]" userId="c029eb8c-1b80-4016-84a7-3fceb16970ad" providerId="ADAL" clId="{250947AB-B0C8-4695-8CA4-29376A4CC45F}" dt="2024-04-01T10:36:09.895" v="116"/>
          <ac:graphicFrameMkLst>
            <pc:docMk/>
            <pc:sldMk cId="3407014536" sldId="263"/>
            <ac:graphicFrameMk id="6" creationId="{0E883A15-73EC-FA77-8C43-C9BA122478B5}"/>
          </ac:graphicFrameMkLst>
        </pc:graphicFrameChg>
        <pc:picChg chg="add mod modCrop">
          <ac:chgData name="Tighe, Peter [HMPS]" userId="c029eb8c-1b80-4016-84a7-3fceb16970ad" providerId="ADAL" clId="{250947AB-B0C8-4695-8CA4-29376A4CC45F}" dt="2024-04-01T10:35:24.226" v="109" actId="1076"/>
          <ac:picMkLst>
            <pc:docMk/>
            <pc:sldMk cId="3407014536" sldId="263"/>
            <ac:picMk id="3" creationId="{D6F9C0FC-FFB9-75BE-77AD-156192BB9FCF}"/>
          </ac:picMkLst>
        </pc:picChg>
        <pc:picChg chg="add mod modCrop">
          <ac:chgData name="Tighe, Peter [HMPS]" userId="c029eb8c-1b80-4016-84a7-3fceb16970ad" providerId="ADAL" clId="{250947AB-B0C8-4695-8CA4-29376A4CC45F}" dt="2024-04-01T10:35:51.032" v="115" actId="14100"/>
          <ac:picMkLst>
            <pc:docMk/>
            <pc:sldMk cId="3407014536" sldId="263"/>
            <ac:picMk id="5" creationId="{D021820C-BDE7-A047-504A-3E10AB786EDF}"/>
          </ac:picMkLst>
        </pc:picChg>
        <pc:picChg chg="add mod modCrop">
          <ac:chgData name="Tighe, Peter [HMPS]" userId="c029eb8c-1b80-4016-84a7-3fceb16970ad" providerId="ADAL" clId="{250947AB-B0C8-4695-8CA4-29376A4CC45F}" dt="2024-04-01T10:41:08.650" v="129" actId="1076"/>
          <ac:picMkLst>
            <pc:docMk/>
            <pc:sldMk cId="3407014536" sldId="263"/>
            <ac:picMk id="10" creationId="{E5CF1188-5E65-3546-4D39-0D899D6A0211}"/>
          </ac:picMkLst>
        </pc:picChg>
        <pc:picChg chg="add mod modCrop">
          <ac:chgData name="Tighe, Peter [HMPS]" userId="c029eb8c-1b80-4016-84a7-3fceb16970ad" providerId="ADAL" clId="{250947AB-B0C8-4695-8CA4-29376A4CC45F}" dt="2024-04-01T10:38:31.096" v="128" actId="14100"/>
          <ac:picMkLst>
            <pc:docMk/>
            <pc:sldMk cId="3407014536" sldId="263"/>
            <ac:picMk id="12" creationId="{7EB6F658-F97B-1D07-0A07-77F93496736D}"/>
          </ac:picMkLst>
        </pc:picChg>
      </pc:sldChg>
      <pc:sldChg chg="addSp modSp mod">
        <pc:chgData name="Tighe, Peter [HMPS]" userId="c029eb8c-1b80-4016-84a7-3fceb16970ad" providerId="ADAL" clId="{250947AB-B0C8-4695-8CA4-29376A4CC45F}" dt="2024-04-01T10:29:50.592" v="103" actId="1076"/>
        <pc:sldMkLst>
          <pc:docMk/>
          <pc:sldMk cId="1664820198" sldId="264"/>
        </pc:sldMkLst>
        <pc:picChg chg="add mod modCrop">
          <ac:chgData name="Tighe, Peter [HMPS]" userId="c029eb8c-1b80-4016-84a7-3fceb16970ad" providerId="ADAL" clId="{250947AB-B0C8-4695-8CA4-29376A4CC45F}" dt="2024-04-01T10:26:13.124" v="79" actId="1076"/>
          <ac:picMkLst>
            <pc:docMk/>
            <pc:sldMk cId="1664820198" sldId="264"/>
            <ac:picMk id="3" creationId="{02382688-0451-2E78-4569-0CE724DCEDFF}"/>
          </ac:picMkLst>
        </pc:picChg>
        <pc:picChg chg="add mod modCrop">
          <ac:chgData name="Tighe, Peter [HMPS]" userId="c029eb8c-1b80-4016-84a7-3fceb16970ad" providerId="ADAL" clId="{250947AB-B0C8-4695-8CA4-29376A4CC45F}" dt="2024-04-01T10:26:08.104" v="77" actId="14100"/>
          <ac:picMkLst>
            <pc:docMk/>
            <pc:sldMk cId="1664820198" sldId="264"/>
            <ac:picMk id="5" creationId="{B7F4A8D4-552B-5765-5996-2502463F8B8A}"/>
          </ac:picMkLst>
        </pc:picChg>
        <pc:picChg chg="add mod modCrop">
          <ac:chgData name="Tighe, Peter [HMPS]" userId="c029eb8c-1b80-4016-84a7-3fceb16970ad" providerId="ADAL" clId="{250947AB-B0C8-4695-8CA4-29376A4CC45F}" dt="2024-04-01T10:27:19.885" v="84" actId="1076"/>
          <ac:picMkLst>
            <pc:docMk/>
            <pc:sldMk cId="1664820198" sldId="264"/>
            <ac:picMk id="8" creationId="{4C3AB855-48D5-D783-5592-949A02ED2FF7}"/>
          </ac:picMkLst>
        </pc:picChg>
        <pc:picChg chg="add mod modCrop">
          <ac:chgData name="Tighe, Peter [HMPS]" userId="c029eb8c-1b80-4016-84a7-3fceb16970ad" providerId="ADAL" clId="{250947AB-B0C8-4695-8CA4-29376A4CC45F}" dt="2024-04-01T10:28:13.847" v="92" actId="1076"/>
          <ac:picMkLst>
            <pc:docMk/>
            <pc:sldMk cId="1664820198" sldId="264"/>
            <ac:picMk id="11" creationId="{DE100FA5-7F6F-D5F4-58CD-33E31A68ADD4}"/>
          </ac:picMkLst>
        </pc:picChg>
        <pc:picChg chg="add mod modCrop">
          <ac:chgData name="Tighe, Peter [HMPS]" userId="c029eb8c-1b80-4016-84a7-3fceb16970ad" providerId="ADAL" clId="{250947AB-B0C8-4695-8CA4-29376A4CC45F}" dt="2024-04-01T10:28:46.470" v="97" actId="1076"/>
          <ac:picMkLst>
            <pc:docMk/>
            <pc:sldMk cId="1664820198" sldId="264"/>
            <ac:picMk id="13" creationId="{AC46A8E3-C7FD-CAC2-8BB3-46EDD7B7EC77}"/>
          </ac:picMkLst>
        </pc:picChg>
        <pc:picChg chg="add mod modCrop">
          <ac:chgData name="Tighe, Peter [HMPS]" userId="c029eb8c-1b80-4016-84a7-3fceb16970ad" providerId="ADAL" clId="{250947AB-B0C8-4695-8CA4-29376A4CC45F}" dt="2024-04-01T10:29:50.592" v="103" actId="1076"/>
          <ac:picMkLst>
            <pc:docMk/>
            <pc:sldMk cId="1664820198" sldId="264"/>
            <ac:picMk id="15" creationId="{D17E58A6-AC84-9F2C-4656-210C6072ADCF}"/>
          </ac:picMkLst>
        </pc:picChg>
      </pc:sldChg>
      <pc:sldChg chg="addSp modSp mod">
        <pc:chgData name="Tighe, Peter [HMPS]" userId="c029eb8c-1b80-4016-84a7-3fceb16970ad" providerId="ADAL" clId="{250947AB-B0C8-4695-8CA4-29376A4CC45F}" dt="2024-04-01T10:05:06.672" v="65" actId="1076"/>
        <pc:sldMkLst>
          <pc:docMk/>
          <pc:sldMk cId="2203399859" sldId="265"/>
        </pc:sldMkLst>
        <pc:picChg chg="add mod modCrop">
          <ac:chgData name="Tighe, Peter [HMPS]" userId="c029eb8c-1b80-4016-84a7-3fceb16970ad" providerId="ADAL" clId="{250947AB-B0C8-4695-8CA4-29376A4CC45F}" dt="2024-04-01T09:54:25.651" v="32" actId="1076"/>
          <ac:picMkLst>
            <pc:docMk/>
            <pc:sldMk cId="2203399859" sldId="265"/>
            <ac:picMk id="3" creationId="{A0427F12-47CB-5960-2D24-C7A3A52EA1AC}"/>
          </ac:picMkLst>
        </pc:picChg>
        <pc:picChg chg="add mod modCrop">
          <ac:chgData name="Tighe, Peter [HMPS]" userId="c029eb8c-1b80-4016-84a7-3fceb16970ad" providerId="ADAL" clId="{250947AB-B0C8-4695-8CA4-29376A4CC45F}" dt="2024-04-01T09:54:23.345" v="31" actId="1076"/>
          <ac:picMkLst>
            <pc:docMk/>
            <pc:sldMk cId="2203399859" sldId="265"/>
            <ac:picMk id="5" creationId="{1540A453-327F-4778-6677-B92549438455}"/>
          </ac:picMkLst>
        </pc:picChg>
        <pc:picChg chg="add mod modCrop">
          <ac:chgData name="Tighe, Peter [HMPS]" userId="c029eb8c-1b80-4016-84a7-3fceb16970ad" providerId="ADAL" clId="{250947AB-B0C8-4695-8CA4-29376A4CC45F}" dt="2024-04-01T09:54:21.014" v="30" actId="1076"/>
          <ac:picMkLst>
            <pc:docMk/>
            <pc:sldMk cId="2203399859" sldId="265"/>
            <ac:picMk id="8" creationId="{B11A20A8-9172-7254-9611-A987E679F349}"/>
          </ac:picMkLst>
        </pc:picChg>
        <pc:picChg chg="add mod modCrop">
          <ac:chgData name="Tighe, Peter [HMPS]" userId="c029eb8c-1b80-4016-84a7-3fceb16970ad" providerId="ADAL" clId="{250947AB-B0C8-4695-8CA4-29376A4CC45F}" dt="2024-04-01T10:00:34.300" v="39" actId="1076"/>
          <ac:picMkLst>
            <pc:docMk/>
            <pc:sldMk cId="2203399859" sldId="265"/>
            <ac:picMk id="11" creationId="{4CFDFE72-8D44-2045-533C-7B2B9DDF3A1F}"/>
          </ac:picMkLst>
        </pc:picChg>
        <pc:picChg chg="add mod modCrop">
          <ac:chgData name="Tighe, Peter [HMPS]" userId="c029eb8c-1b80-4016-84a7-3fceb16970ad" providerId="ADAL" clId="{250947AB-B0C8-4695-8CA4-29376A4CC45F}" dt="2024-04-01T10:02:28.346" v="47" actId="1076"/>
          <ac:picMkLst>
            <pc:docMk/>
            <pc:sldMk cId="2203399859" sldId="265"/>
            <ac:picMk id="13" creationId="{8833A348-B884-D449-F38E-9BE1A898EB57}"/>
          </ac:picMkLst>
        </pc:picChg>
        <pc:picChg chg="add mod modCrop">
          <ac:chgData name="Tighe, Peter [HMPS]" userId="c029eb8c-1b80-4016-84a7-3fceb16970ad" providerId="ADAL" clId="{250947AB-B0C8-4695-8CA4-29376A4CC45F}" dt="2024-04-01T10:05:06.672" v="65" actId="1076"/>
          <ac:picMkLst>
            <pc:docMk/>
            <pc:sldMk cId="2203399859" sldId="265"/>
            <ac:picMk id="15" creationId="{8DB7B92C-8873-A1D4-4984-6453C064C64F}"/>
          </ac:picMkLst>
        </pc:picChg>
        <pc:picChg chg="add mod modCrop">
          <ac:chgData name="Tighe, Peter [HMPS]" userId="c029eb8c-1b80-4016-84a7-3fceb16970ad" providerId="ADAL" clId="{250947AB-B0C8-4695-8CA4-29376A4CC45F}" dt="2024-04-01T10:05:04.233" v="64" actId="1076"/>
          <ac:picMkLst>
            <pc:docMk/>
            <pc:sldMk cId="2203399859" sldId="265"/>
            <ac:picMk id="17" creationId="{47B2993A-630D-2843-EC00-C7158CC38645}"/>
          </ac:picMkLst>
        </pc:picChg>
      </pc:sldChg>
      <pc:sldChg chg="addSp modSp mod">
        <pc:chgData name="Tighe, Peter [HMPS]" userId="c029eb8c-1b80-4016-84a7-3fceb16970ad" providerId="ADAL" clId="{250947AB-B0C8-4695-8CA4-29376A4CC45F}" dt="2024-04-01T09:49:07.535" v="9" actId="1076"/>
        <pc:sldMkLst>
          <pc:docMk/>
          <pc:sldMk cId="2645731644" sldId="266"/>
        </pc:sldMkLst>
        <pc:picChg chg="add mod">
          <ac:chgData name="Tighe, Peter [HMPS]" userId="c029eb8c-1b80-4016-84a7-3fceb16970ad" providerId="ADAL" clId="{250947AB-B0C8-4695-8CA4-29376A4CC45F}" dt="2024-04-01T09:49:07.535" v="9" actId="1076"/>
          <ac:picMkLst>
            <pc:docMk/>
            <pc:sldMk cId="2645731644" sldId="266"/>
            <ac:picMk id="3" creationId="{5060D346-3C06-E22F-C6B3-EF10A71F71F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010EB9-BFC0-4EDA-BD36-00AACCF0BF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5FE598A-6E3D-4CA4-9A26-19E98DFA16B5}">
      <dgm:prSet/>
      <dgm:spPr/>
      <dgm:t>
        <a:bodyPr/>
        <a:lstStyle/>
        <a:p>
          <a:r>
            <a:rPr lang="en-GB" dirty="0"/>
            <a:t>80 customers bought TM195 model, this is 44.4% of total sales and makes the TM195 the most popular model</a:t>
          </a:r>
        </a:p>
      </dgm:t>
    </dgm:pt>
    <dgm:pt modelId="{3E65C6AF-0EB7-4C75-987E-4E4BF40191C2}" type="parTrans" cxnId="{CF61AF18-87F3-4A82-86E0-5EF1A381A727}">
      <dgm:prSet/>
      <dgm:spPr/>
      <dgm:t>
        <a:bodyPr/>
        <a:lstStyle/>
        <a:p>
          <a:endParaRPr lang="en-GB"/>
        </a:p>
      </dgm:t>
    </dgm:pt>
    <dgm:pt modelId="{49E2528E-AF9E-41AA-836B-32EC77571A8E}" type="sibTrans" cxnId="{CF61AF18-87F3-4A82-86E0-5EF1A381A727}">
      <dgm:prSet/>
      <dgm:spPr/>
      <dgm:t>
        <a:bodyPr/>
        <a:lstStyle/>
        <a:p>
          <a:endParaRPr lang="en-GB"/>
        </a:p>
      </dgm:t>
    </dgm:pt>
    <dgm:pt modelId="{44445900-95C9-462C-AD7F-EA9FAF7557E1}">
      <dgm:prSet/>
      <dgm:spPr/>
      <dgm:t>
        <a:bodyPr/>
        <a:lstStyle/>
        <a:p>
          <a:r>
            <a:rPr lang="en-GB" dirty="0"/>
            <a:t>Average age of customer who purchases TM195 is 28.5, Median is 26 . </a:t>
          </a:r>
        </a:p>
      </dgm:t>
    </dgm:pt>
    <dgm:pt modelId="{6647E1C4-3C81-4708-B705-293FC3C20EF8}" type="parTrans" cxnId="{4ED02CEF-6E7D-4D03-8EA4-3707ECC2E23E}">
      <dgm:prSet/>
      <dgm:spPr/>
      <dgm:t>
        <a:bodyPr/>
        <a:lstStyle/>
        <a:p>
          <a:endParaRPr lang="en-GB"/>
        </a:p>
      </dgm:t>
    </dgm:pt>
    <dgm:pt modelId="{BE62CA37-6CBB-44EA-8858-BAD15B380CC5}" type="sibTrans" cxnId="{4ED02CEF-6E7D-4D03-8EA4-3707ECC2E23E}">
      <dgm:prSet/>
      <dgm:spPr/>
      <dgm:t>
        <a:bodyPr/>
        <a:lstStyle/>
        <a:p>
          <a:endParaRPr lang="en-GB"/>
        </a:p>
      </dgm:t>
    </dgm:pt>
    <dgm:pt modelId="{B595D7BC-668B-45A9-816C-B6B5C9800C03}">
      <dgm:prSet/>
      <dgm:spPr/>
      <dgm:t>
        <a:bodyPr/>
        <a:lstStyle/>
        <a:p>
          <a:r>
            <a:rPr lang="en-GB"/>
            <a:t>Average Education is 15 and median is 16.</a:t>
          </a:r>
        </a:p>
      </dgm:t>
    </dgm:pt>
    <dgm:pt modelId="{08B9937D-1284-4854-BA55-57F2FE42B83C}" type="parTrans" cxnId="{42E51C99-F3DA-4F18-A30D-F1E6D8D9C194}">
      <dgm:prSet/>
      <dgm:spPr/>
      <dgm:t>
        <a:bodyPr/>
        <a:lstStyle/>
        <a:p>
          <a:endParaRPr lang="en-GB"/>
        </a:p>
      </dgm:t>
    </dgm:pt>
    <dgm:pt modelId="{840AEAC5-B230-458C-BF5B-4B8494FFAD70}" type="sibTrans" cxnId="{42E51C99-F3DA-4F18-A30D-F1E6D8D9C194}">
      <dgm:prSet/>
      <dgm:spPr/>
      <dgm:t>
        <a:bodyPr/>
        <a:lstStyle/>
        <a:p>
          <a:endParaRPr lang="en-GB"/>
        </a:p>
      </dgm:t>
    </dgm:pt>
    <dgm:pt modelId="{6B223FC9-B7DA-4CAC-8E6F-CBCA2FF9C0DE}">
      <dgm:prSet/>
      <dgm:spPr/>
      <dgm:t>
        <a:bodyPr/>
        <a:lstStyle/>
        <a:p>
          <a:r>
            <a:rPr lang="en-GB" dirty="0"/>
            <a:t>Expected usage is 3 day a week.</a:t>
          </a:r>
        </a:p>
      </dgm:t>
    </dgm:pt>
    <dgm:pt modelId="{D96FA75F-9C48-47F6-BBC5-D1B3EFBE9B91}" type="parTrans" cxnId="{C9E6B795-084D-4144-B892-E963E6F76C54}">
      <dgm:prSet/>
      <dgm:spPr/>
      <dgm:t>
        <a:bodyPr/>
        <a:lstStyle/>
        <a:p>
          <a:endParaRPr lang="en-GB"/>
        </a:p>
      </dgm:t>
    </dgm:pt>
    <dgm:pt modelId="{5543498D-DF64-49BA-B2BA-EA64F4FA22AA}" type="sibTrans" cxnId="{C9E6B795-084D-4144-B892-E963E6F76C54}">
      <dgm:prSet/>
      <dgm:spPr/>
      <dgm:t>
        <a:bodyPr/>
        <a:lstStyle/>
        <a:p>
          <a:endParaRPr lang="en-GB"/>
        </a:p>
      </dgm:t>
    </dgm:pt>
    <dgm:pt modelId="{98B74EF0-AE7B-4F18-BD49-22C15B129773}">
      <dgm:prSet/>
      <dgm:spPr/>
      <dgm:t>
        <a:bodyPr/>
        <a:lstStyle/>
        <a:p>
          <a:r>
            <a:rPr lang="en-GB"/>
            <a:t>Expected Miles to run is on an Average 82.78 miles per week and median is 85.</a:t>
          </a:r>
        </a:p>
      </dgm:t>
    </dgm:pt>
    <dgm:pt modelId="{14D8A4B5-94C8-4C06-9E74-828725927F73}" type="parTrans" cxnId="{6538404E-C736-4F77-A22F-496F8D008B0F}">
      <dgm:prSet/>
      <dgm:spPr/>
      <dgm:t>
        <a:bodyPr/>
        <a:lstStyle/>
        <a:p>
          <a:endParaRPr lang="en-GB"/>
        </a:p>
      </dgm:t>
    </dgm:pt>
    <dgm:pt modelId="{F9C6302F-A497-41E3-AD9A-AE187D322D3C}" type="sibTrans" cxnId="{6538404E-C736-4F77-A22F-496F8D008B0F}">
      <dgm:prSet/>
      <dgm:spPr/>
      <dgm:t>
        <a:bodyPr/>
        <a:lstStyle/>
        <a:p>
          <a:endParaRPr lang="en-GB"/>
        </a:p>
      </dgm:t>
    </dgm:pt>
    <dgm:pt modelId="{A9A977FD-EDA4-4E61-978F-34CAFCF15247}">
      <dgm:prSet/>
      <dgm:spPr/>
      <dgm:t>
        <a:bodyPr/>
        <a:lstStyle/>
        <a:p>
          <a:r>
            <a:rPr lang="en-GB"/>
            <a:t>Self-rated fitness is 3 that is  an average fitness level.</a:t>
          </a:r>
        </a:p>
      </dgm:t>
    </dgm:pt>
    <dgm:pt modelId="{8F128BFA-1B97-4533-B640-B84540C9D54F}" type="parTrans" cxnId="{E9015389-85A6-4368-A1A3-6DB32702D508}">
      <dgm:prSet/>
      <dgm:spPr/>
      <dgm:t>
        <a:bodyPr/>
        <a:lstStyle/>
        <a:p>
          <a:endParaRPr lang="en-GB"/>
        </a:p>
      </dgm:t>
    </dgm:pt>
    <dgm:pt modelId="{6D7E4E69-E392-4F1D-B36A-78A3C7EB335E}" type="sibTrans" cxnId="{E9015389-85A6-4368-A1A3-6DB32702D508}">
      <dgm:prSet/>
      <dgm:spPr/>
      <dgm:t>
        <a:bodyPr/>
        <a:lstStyle/>
        <a:p>
          <a:endParaRPr lang="en-GB"/>
        </a:p>
      </dgm:t>
    </dgm:pt>
    <dgm:pt modelId="{4C219A5F-1096-4DC2-8FB7-4FA6DAA3A8D7}">
      <dgm:prSet/>
      <dgm:spPr/>
      <dgm:t>
        <a:bodyPr/>
        <a:lstStyle/>
        <a:p>
          <a:r>
            <a:rPr lang="en-GB"/>
            <a:t>Average income and median is around $46K.</a:t>
          </a:r>
        </a:p>
      </dgm:t>
    </dgm:pt>
    <dgm:pt modelId="{625E6A8D-7256-4E10-B635-9626C32BC320}" type="parTrans" cxnId="{51F5E089-AB59-4E97-AD05-70479BC81184}">
      <dgm:prSet/>
      <dgm:spPr/>
      <dgm:t>
        <a:bodyPr/>
        <a:lstStyle/>
        <a:p>
          <a:endParaRPr lang="en-GB"/>
        </a:p>
      </dgm:t>
    </dgm:pt>
    <dgm:pt modelId="{DF88E40F-F940-4D5F-9156-3BA63661B4F5}" type="sibTrans" cxnId="{51F5E089-AB59-4E97-AD05-70479BC81184}">
      <dgm:prSet/>
      <dgm:spPr/>
      <dgm:t>
        <a:bodyPr/>
        <a:lstStyle/>
        <a:p>
          <a:endParaRPr lang="en-GB"/>
        </a:p>
      </dgm:t>
    </dgm:pt>
    <dgm:pt modelId="{09385BFC-FCA7-4722-BE37-07C169BE3339}" type="pres">
      <dgm:prSet presAssocID="{3B010EB9-BFC0-4EDA-BD36-00AACCF0BF6D}" presName="linear" presStyleCnt="0">
        <dgm:presLayoutVars>
          <dgm:animLvl val="lvl"/>
          <dgm:resizeHandles val="exact"/>
        </dgm:presLayoutVars>
      </dgm:prSet>
      <dgm:spPr/>
    </dgm:pt>
    <dgm:pt modelId="{325619D6-8C1E-418E-88B6-980E168C7040}" type="pres">
      <dgm:prSet presAssocID="{45FE598A-6E3D-4CA4-9A26-19E98DFA16B5}" presName="parentText" presStyleLbl="node1" presStyleIdx="0" presStyleCnt="7">
        <dgm:presLayoutVars>
          <dgm:chMax val="0"/>
          <dgm:bulletEnabled val="1"/>
        </dgm:presLayoutVars>
      </dgm:prSet>
      <dgm:spPr/>
    </dgm:pt>
    <dgm:pt modelId="{A4472A76-F3F7-4BEF-A1FF-7B5884070EDF}" type="pres">
      <dgm:prSet presAssocID="{49E2528E-AF9E-41AA-836B-32EC77571A8E}" presName="spacer" presStyleCnt="0"/>
      <dgm:spPr/>
    </dgm:pt>
    <dgm:pt modelId="{D76F557D-AC43-409B-B427-38468F8A7DF1}" type="pres">
      <dgm:prSet presAssocID="{44445900-95C9-462C-AD7F-EA9FAF7557E1}" presName="parentText" presStyleLbl="node1" presStyleIdx="1" presStyleCnt="7">
        <dgm:presLayoutVars>
          <dgm:chMax val="0"/>
          <dgm:bulletEnabled val="1"/>
        </dgm:presLayoutVars>
      </dgm:prSet>
      <dgm:spPr/>
    </dgm:pt>
    <dgm:pt modelId="{C779E681-290C-478B-8734-C435C0F16296}" type="pres">
      <dgm:prSet presAssocID="{BE62CA37-6CBB-44EA-8858-BAD15B380CC5}" presName="spacer" presStyleCnt="0"/>
      <dgm:spPr/>
    </dgm:pt>
    <dgm:pt modelId="{570E114E-B806-4269-A9E6-D492AF7B05E0}" type="pres">
      <dgm:prSet presAssocID="{B595D7BC-668B-45A9-816C-B6B5C9800C03}" presName="parentText" presStyleLbl="node1" presStyleIdx="2" presStyleCnt="7">
        <dgm:presLayoutVars>
          <dgm:chMax val="0"/>
          <dgm:bulletEnabled val="1"/>
        </dgm:presLayoutVars>
      </dgm:prSet>
      <dgm:spPr/>
    </dgm:pt>
    <dgm:pt modelId="{2741128D-BFAE-4325-9D05-8807585D998A}" type="pres">
      <dgm:prSet presAssocID="{840AEAC5-B230-458C-BF5B-4B8494FFAD70}" presName="spacer" presStyleCnt="0"/>
      <dgm:spPr/>
    </dgm:pt>
    <dgm:pt modelId="{31C8F424-437D-4EC2-8B10-C7BB965D6AE2}" type="pres">
      <dgm:prSet presAssocID="{6B223FC9-B7DA-4CAC-8E6F-CBCA2FF9C0DE}" presName="parentText" presStyleLbl="node1" presStyleIdx="3" presStyleCnt="7">
        <dgm:presLayoutVars>
          <dgm:chMax val="0"/>
          <dgm:bulletEnabled val="1"/>
        </dgm:presLayoutVars>
      </dgm:prSet>
      <dgm:spPr/>
    </dgm:pt>
    <dgm:pt modelId="{7A7FCF31-7B5F-417D-8769-9AEB3CF00DBE}" type="pres">
      <dgm:prSet presAssocID="{5543498D-DF64-49BA-B2BA-EA64F4FA22AA}" presName="spacer" presStyleCnt="0"/>
      <dgm:spPr/>
    </dgm:pt>
    <dgm:pt modelId="{298B2DDC-75FC-468D-BA38-4F8FD0ACBD7D}" type="pres">
      <dgm:prSet presAssocID="{98B74EF0-AE7B-4F18-BD49-22C15B129773}" presName="parentText" presStyleLbl="node1" presStyleIdx="4" presStyleCnt="7">
        <dgm:presLayoutVars>
          <dgm:chMax val="0"/>
          <dgm:bulletEnabled val="1"/>
        </dgm:presLayoutVars>
      </dgm:prSet>
      <dgm:spPr/>
    </dgm:pt>
    <dgm:pt modelId="{3BC4D7C6-8677-44BC-8548-1D388AAF9502}" type="pres">
      <dgm:prSet presAssocID="{F9C6302F-A497-41E3-AD9A-AE187D322D3C}" presName="spacer" presStyleCnt="0"/>
      <dgm:spPr/>
    </dgm:pt>
    <dgm:pt modelId="{2E5A50A4-C3CE-460A-AB56-565D89749BC5}" type="pres">
      <dgm:prSet presAssocID="{A9A977FD-EDA4-4E61-978F-34CAFCF15247}" presName="parentText" presStyleLbl="node1" presStyleIdx="5" presStyleCnt="7">
        <dgm:presLayoutVars>
          <dgm:chMax val="0"/>
          <dgm:bulletEnabled val="1"/>
        </dgm:presLayoutVars>
      </dgm:prSet>
      <dgm:spPr/>
    </dgm:pt>
    <dgm:pt modelId="{5F7EEDC0-13DB-4050-9BDB-11C245EA8898}" type="pres">
      <dgm:prSet presAssocID="{6D7E4E69-E392-4F1D-B36A-78A3C7EB335E}" presName="spacer" presStyleCnt="0"/>
      <dgm:spPr/>
    </dgm:pt>
    <dgm:pt modelId="{EF0B330A-5E45-445A-A66C-7740C6489A52}" type="pres">
      <dgm:prSet presAssocID="{4C219A5F-1096-4DC2-8FB7-4FA6DAA3A8D7}" presName="parentText" presStyleLbl="node1" presStyleIdx="6" presStyleCnt="7">
        <dgm:presLayoutVars>
          <dgm:chMax val="0"/>
          <dgm:bulletEnabled val="1"/>
        </dgm:presLayoutVars>
      </dgm:prSet>
      <dgm:spPr/>
    </dgm:pt>
  </dgm:ptLst>
  <dgm:cxnLst>
    <dgm:cxn modelId="{CF61AF18-87F3-4A82-86E0-5EF1A381A727}" srcId="{3B010EB9-BFC0-4EDA-BD36-00AACCF0BF6D}" destId="{45FE598A-6E3D-4CA4-9A26-19E98DFA16B5}" srcOrd="0" destOrd="0" parTransId="{3E65C6AF-0EB7-4C75-987E-4E4BF40191C2}" sibTransId="{49E2528E-AF9E-41AA-836B-32EC77571A8E}"/>
    <dgm:cxn modelId="{6538404E-C736-4F77-A22F-496F8D008B0F}" srcId="{3B010EB9-BFC0-4EDA-BD36-00AACCF0BF6D}" destId="{98B74EF0-AE7B-4F18-BD49-22C15B129773}" srcOrd="4" destOrd="0" parTransId="{14D8A4B5-94C8-4C06-9E74-828725927F73}" sibTransId="{F9C6302F-A497-41E3-AD9A-AE187D322D3C}"/>
    <dgm:cxn modelId="{87B4BC84-4F43-4075-9AD9-2A777832166A}" type="presOf" srcId="{B595D7BC-668B-45A9-816C-B6B5C9800C03}" destId="{570E114E-B806-4269-A9E6-D492AF7B05E0}" srcOrd="0" destOrd="0" presId="urn:microsoft.com/office/officeart/2005/8/layout/vList2"/>
    <dgm:cxn modelId="{E9015389-85A6-4368-A1A3-6DB32702D508}" srcId="{3B010EB9-BFC0-4EDA-BD36-00AACCF0BF6D}" destId="{A9A977FD-EDA4-4E61-978F-34CAFCF15247}" srcOrd="5" destOrd="0" parTransId="{8F128BFA-1B97-4533-B640-B84540C9D54F}" sibTransId="{6D7E4E69-E392-4F1D-B36A-78A3C7EB335E}"/>
    <dgm:cxn modelId="{51F5E089-AB59-4E97-AD05-70479BC81184}" srcId="{3B010EB9-BFC0-4EDA-BD36-00AACCF0BF6D}" destId="{4C219A5F-1096-4DC2-8FB7-4FA6DAA3A8D7}" srcOrd="6" destOrd="0" parTransId="{625E6A8D-7256-4E10-B635-9626C32BC320}" sibTransId="{DF88E40F-F940-4D5F-9156-3BA63661B4F5}"/>
    <dgm:cxn modelId="{C9E6B795-084D-4144-B892-E963E6F76C54}" srcId="{3B010EB9-BFC0-4EDA-BD36-00AACCF0BF6D}" destId="{6B223FC9-B7DA-4CAC-8E6F-CBCA2FF9C0DE}" srcOrd="3" destOrd="0" parTransId="{D96FA75F-9C48-47F6-BBC5-D1B3EFBE9B91}" sibTransId="{5543498D-DF64-49BA-B2BA-EA64F4FA22AA}"/>
    <dgm:cxn modelId="{42E51C99-F3DA-4F18-A30D-F1E6D8D9C194}" srcId="{3B010EB9-BFC0-4EDA-BD36-00AACCF0BF6D}" destId="{B595D7BC-668B-45A9-816C-B6B5C9800C03}" srcOrd="2" destOrd="0" parTransId="{08B9937D-1284-4854-BA55-57F2FE42B83C}" sibTransId="{840AEAC5-B230-458C-BF5B-4B8494FFAD70}"/>
    <dgm:cxn modelId="{2AB695C0-C75F-4CA0-9FF6-6D7B4E49FD2A}" type="presOf" srcId="{4C219A5F-1096-4DC2-8FB7-4FA6DAA3A8D7}" destId="{EF0B330A-5E45-445A-A66C-7740C6489A52}" srcOrd="0" destOrd="0" presId="urn:microsoft.com/office/officeart/2005/8/layout/vList2"/>
    <dgm:cxn modelId="{48A029C4-9CC6-4313-AAA5-4F51D0CE2EDA}" type="presOf" srcId="{3B010EB9-BFC0-4EDA-BD36-00AACCF0BF6D}" destId="{09385BFC-FCA7-4722-BE37-07C169BE3339}" srcOrd="0" destOrd="0" presId="urn:microsoft.com/office/officeart/2005/8/layout/vList2"/>
    <dgm:cxn modelId="{C8EF9CC5-7709-481A-9D2D-5FA87E0DA6DF}" type="presOf" srcId="{44445900-95C9-462C-AD7F-EA9FAF7557E1}" destId="{D76F557D-AC43-409B-B427-38468F8A7DF1}" srcOrd="0" destOrd="0" presId="urn:microsoft.com/office/officeart/2005/8/layout/vList2"/>
    <dgm:cxn modelId="{FC8906C6-92B8-427E-BAF2-F39EC771337E}" type="presOf" srcId="{A9A977FD-EDA4-4E61-978F-34CAFCF15247}" destId="{2E5A50A4-C3CE-460A-AB56-565D89749BC5}" srcOrd="0" destOrd="0" presId="urn:microsoft.com/office/officeart/2005/8/layout/vList2"/>
    <dgm:cxn modelId="{B54631CB-2F28-4B74-A67E-0BC25D5F8841}" type="presOf" srcId="{6B223FC9-B7DA-4CAC-8E6F-CBCA2FF9C0DE}" destId="{31C8F424-437D-4EC2-8B10-C7BB965D6AE2}" srcOrd="0" destOrd="0" presId="urn:microsoft.com/office/officeart/2005/8/layout/vList2"/>
    <dgm:cxn modelId="{4ED02CEF-6E7D-4D03-8EA4-3707ECC2E23E}" srcId="{3B010EB9-BFC0-4EDA-BD36-00AACCF0BF6D}" destId="{44445900-95C9-462C-AD7F-EA9FAF7557E1}" srcOrd="1" destOrd="0" parTransId="{6647E1C4-3C81-4708-B705-293FC3C20EF8}" sibTransId="{BE62CA37-6CBB-44EA-8858-BAD15B380CC5}"/>
    <dgm:cxn modelId="{69EF32F3-94A9-45D2-B692-EF948D6E40CC}" type="presOf" srcId="{98B74EF0-AE7B-4F18-BD49-22C15B129773}" destId="{298B2DDC-75FC-468D-BA38-4F8FD0ACBD7D}" srcOrd="0" destOrd="0" presId="urn:microsoft.com/office/officeart/2005/8/layout/vList2"/>
    <dgm:cxn modelId="{C154D1F4-08F0-45EB-88CD-2231D0717237}" type="presOf" srcId="{45FE598A-6E3D-4CA4-9A26-19E98DFA16B5}" destId="{325619D6-8C1E-418E-88B6-980E168C7040}" srcOrd="0" destOrd="0" presId="urn:microsoft.com/office/officeart/2005/8/layout/vList2"/>
    <dgm:cxn modelId="{610C2C57-7253-44C7-8D45-BFBD245EF496}" type="presParOf" srcId="{09385BFC-FCA7-4722-BE37-07C169BE3339}" destId="{325619D6-8C1E-418E-88B6-980E168C7040}" srcOrd="0" destOrd="0" presId="urn:microsoft.com/office/officeart/2005/8/layout/vList2"/>
    <dgm:cxn modelId="{52F9A3AE-3F57-48C3-AB63-C5699411AFA1}" type="presParOf" srcId="{09385BFC-FCA7-4722-BE37-07C169BE3339}" destId="{A4472A76-F3F7-4BEF-A1FF-7B5884070EDF}" srcOrd="1" destOrd="0" presId="urn:microsoft.com/office/officeart/2005/8/layout/vList2"/>
    <dgm:cxn modelId="{DA99E5C3-7599-4632-86BB-A9FF62B84AA0}" type="presParOf" srcId="{09385BFC-FCA7-4722-BE37-07C169BE3339}" destId="{D76F557D-AC43-409B-B427-38468F8A7DF1}" srcOrd="2" destOrd="0" presId="urn:microsoft.com/office/officeart/2005/8/layout/vList2"/>
    <dgm:cxn modelId="{62B32374-BA70-4A68-BB25-E43C0116C10A}" type="presParOf" srcId="{09385BFC-FCA7-4722-BE37-07C169BE3339}" destId="{C779E681-290C-478B-8734-C435C0F16296}" srcOrd="3" destOrd="0" presId="urn:microsoft.com/office/officeart/2005/8/layout/vList2"/>
    <dgm:cxn modelId="{B45A41F7-D027-43D6-98DB-5A70BFF76FA3}" type="presParOf" srcId="{09385BFC-FCA7-4722-BE37-07C169BE3339}" destId="{570E114E-B806-4269-A9E6-D492AF7B05E0}" srcOrd="4" destOrd="0" presId="urn:microsoft.com/office/officeart/2005/8/layout/vList2"/>
    <dgm:cxn modelId="{C4BCBECC-32DC-4279-A33A-85B7B14E6CCD}" type="presParOf" srcId="{09385BFC-FCA7-4722-BE37-07C169BE3339}" destId="{2741128D-BFAE-4325-9D05-8807585D998A}" srcOrd="5" destOrd="0" presId="urn:microsoft.com/office/officeart/2005/8/layout/vList2"/>
    <dgm:cxn modelId="{89F777FC-4BEE-4C4D-8AD9-7570EA2A880D}" type="presParOf" srcId="{09385BFC-FCA7-4722-BE37-07C169BE3339}" destId="{31C8F424-437D-4EC2-8B10-C7BB965D6AE2}" srcOrd="6" destOrd="0" presId="urn:microsoft.com/office/officeart/2005/8/layout/vList2"/>
    <dgm:cxn modelId="{4056958C-BCA5-4000-90C9-3C78006F0B4E}" type="presParOf" srcId="{09385BFC-FCA7-4722-BE37-07C169BE3339}" destId="{7A7FCF31-7B5F-417D-8769-9AEB3CF00DBE}" srcOrd="7" destOrd="0" presId="urn:microsoft.com/office/officeart/2005/8/layout/vList2"/>
    <dgm:cxn modelId="{8EB17C4E-91E5-48C5-83B7-18E564A3123B}" type="presParOf" srcId="{09385BFC-FCA7-4722-BE37-07C169BE3339}" destId="{298B2DDC-75FC-468D-BA38-4F8FD0ACBD7D}" srcOrd="8" destOrd="0" presId="urn:microsoft.com/office/officeart/2005/8/layout/vList2"/>
    <dgm:cxn modelId="{9B153523-D209-4418-9411-A3CA76389F56}" type="presParOf" srcId="{09385BFC-FCA7-4722-BE37-07C169BE3339}" destId="{3BC4D7C6-8677-44BC-8548-1D388AAF9502}" srcOrd="9" destOrd="0" presId="urn:microsoft.com/office/officeart/2005/8/layout/vList2"/>
    <dgm:cxn modelId="{92F6FF1F-0BD5-4951-BAB0-876F75D1D592}" type="presParOf" srcId="{09385BFC-FCA7-4722-BE37-07C169BE3339}" destId="{2E5A50A4-C3CE-460A-AB56-565D89749BC5}" srcOrd="10" destOrd="0" presId="urn:microsoft.com/office/officeart/2005/8/layout/vList2"/>
    <dgm:cxn modelId="{3FD9CD6E-8E55-4BB6-BBB6-394B05380B5D}" type="presParOf" srcId="{09385BFC-FCA7-4722-BE37-07C169BE3339}" destId="{5F7EEDC0-13DB-4050-9BDB-11C245EA8898}" srcOrd="11" destOrd="0" presId="urn:microsoft.com/office/officeart/2005/8/layout/vList2"/>
    <dgm:cxn modelId="{8FE19E54-0C72-487C-8E74-E90F629CAB29}" type="presParOf" srcId="{09385BFC-FCA7-4722-BE37-07C169BE3339}" destId="{EF0B330A-5E45-445A-A66C-7740C6489A52}" srcOrd="1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381A13-1798-4402-89E1-C12EDC0BFC0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1773EFA2-E8E4-4490-8E74-38B83677995C}">
      <dgm:prSet/>
      <dgm:spPr/>
      <dgm:t>
        <a:bodyPr/>
        <a:lstStyle/>
        <a:p>
          <a:r>
            <a:rPr lang="en-GB" dirty="0"/>
            <a:t>There are 60 customers who purchased TM 498 Model, this is 33% of total sales and the second most popular model.</a:t>
          </a:r>
        </a:p>
      </dgm:t>
    </dgm:pt>
    <dgm:pt modelId="{58DB79CF-46C8-40CF-8247-71A84E071FDD}" type="parTrans" cxnId="{BD41D37A-170D-4918-B2B3-8190BD6935BC}">
      <dgm:prSet/>
      <dgm:spPr/>
      <dgm:t>
        <a:bodyPr/>
        <a:lstStyle/>
        <a:p>
          <a:endParaRPr lang="en-GB"/>
        </a:p>
      </dgm:t>
    </dgm:pt>
    <dgm:pt modelId="{CBA8E2C5-2589-4727-AF31-FEDB72DD68F3}" type="sibTrans" cxnId="{BD41D37A-170D-4918-B2B3-8190BD6935BC}">
      <dgm:prSet/>
      <dgm:spPr/>
      <dgm:t>
        <a:bodyPr/>
        <a:lstStyle/>
        <a:p>
          <a:endParaRPr lang="en-GB"/>
        </a:p>
      </dgm:t>
    </dgm:pt>
    <dgm:pt modelId="{1452D5BB-59BD-42F8-B7F2-712463D86AC3}">
      <dgm:prSet/>
      <dgm:spPr/>
      <dgm:t>
        <a:bodyPr/>
        <a:lstStyle/>
        <a:p>
          <a:r>
            <a:rPr lang="en-GB"/>
            <a:t>Average age of customer who purchases TM498 is 28.9 , Median is 26, Customer range is between 24-33.</a:t>
          </a:r>
        </a:p>
      </dgm:t>
    </dgm:pt>
    <dgm:pt modelId="{FDB4E129-B7F9-4C5C-B73A-1D7DA29AFC6C}" type="parTrans" cxnId="{C2679697-29B6-4A36-9AF0-35BB45A8EE45}">
      <dgm:prSet/>
      <dgm:spPr/>
      <dgm:t>
        <a:bodyPr/>
        <a:lstStyle/>
        <a:p>
          <a:endParaRPr lang="en-GB"/>
        </a:p>
      </dgm:t>
    </dgm:pt>
    <dgm:pt modelId="{44918552-C0CE-49CD-A60B-447E77D46BB0}" type="sibTrans" cxnId="{C2679697-29B6-4A36-9AF0-35BB45A8EE45}">
      <dgm:prSet/>
      <dgm:spPr/>
      <dgm:t>
        <a:bodyPr/>
        <a:lstStyle/>
        <a:p>
          <a:endParaRPr lang="en-GB"/>
        </a:p>
      </dgm:t>
    </dgm:pt>
    <dgm:pt modelId="{53342DF6-B008-424C-9976-1F994CE939FF}">
      <dgm:prSet/>
      <dgm:spPr/>
      <dgm:t>
        <a:bodyPr/>
        <a:lstStyle/>
        <a:p>
          <a:r>
            <a:rPr lang="en-GB"/>
            <a:t>Average Education is 15 and median is 16.</a:t>
          </a:r>
        </a:p>
      </dgm:t>
    </dgm:pt>
    <dgm:pt modelId="{AB7EDA50-661E-45AB-83C7-AA1B7672C807}" type="parTrans" cxnId="{7E6A660B-B325-4E0F-8391-C4BF7590725A}">
      <dgm:prSet/>
      <dgm:spPr/>
      <dgm:t>
        <a:bodyPr/>
        <a:lstStyle/>
        <a:p>
          <a:endParaRPr lang="en-GB"/>
        </a:p>
      </dgm:t>
    </dgm:pt>
    <dgm:pt modelId="{A018ECD9-0E68-4B91-B0EB-02FD55B08E10}" type="sibTrans" cxnId="{7E6A660B-B325-4E0F-8391-C4BF7590725A}">
      <dgm:prSet/>
      <dgm:spPr/>
      <dgm:t>
        <a:bodyPr/>
        <a:lstStyle/>
        <a:p>
          <a:endParaRPr lang="en-GB"/>
        </a:p>
      </dgm:t>
    </dgm:pt>
    <dgm:pt modelId="{B01285DD-1176-4510-97FC-CBD77B1136CD}">
      <dgm:prSet/>
      <dgm:spPr/>
      <dgm:t>
        <a:bodyPr/>
        <a:lstStyle/>
        <a:p>
          <a:r>
            <a:rPr lang="en-GB"/>
            <a:t>Expected usage is 3 day a week.</a:t>
          </a:r>
        </a:p>
      </dgm:t>
    </dgm:pt>
    <dgm:pt modelId="{DD50DC56-9C99-4F08-8423-50F30EF6DAC2}" type="parTrans" cxnId="{BD3F9665-2579-41C3-A903-6E279BBD4CA9}">
      <dgm:prSet/>
      <dgm:spPr/>
      <dgm:t>
        <a:bodyPr/>
        <a:lstStyle/>
        <a:p>
          <a:endParaRPr lang="en-GB"/>
        </a:p>
      </dgm:t>
    </dgm:pt>
    <dgm:pt modelId="{C7F34EA1-75AA-4D7A-A44B-515E2B643AEF}" type="sibTrans" cxnId="{BD3F9665-2579-41C3-A903-6E279BBD4CA9}">
      <dgm:prSet/>
      <dgm:spPr/>
      <dgm:t>
        <a:bodyPr/>
        <a:lstStyle/>
        <a:p>
          <a:endParaRPr lang="en-GB"/>
        </a:p>
      </dgm:t>
    </dgm:pt>
    <dgm:pt modelId="{258D3F41-FCA3-4B7A-93D5-07E067E3C35C}">
      <dgm:prSet/>
      <dgm:spPr/>
      <dgm:t>
        <a:bodyPr/>
        <a:lstStyle/>
        <a:p>
          <a:r>
            <a:rPr lang="en-GB" dirty="0"/>
            <a:t>Expected Miles to run is on an Average 60 miles per week, median is 85.</a:t>
          </a:r>
        </a:p>
      </dgm:t>
    </dgm:pt>
    <dgm:pt modelId="{72FB3B1A-FA89-4BA8-B406-16F45985BDB1}" type="parTrans" cxnId="{27949589-AD6C-4747-B2F3-1965BDFDBFFD}">
      <dgm:prSet/>
      <dgm:spPr/>
      <dgm:t>
        <a:bodyPr/>
        <a:lstStyle/>
        <a:p>
          <a:endParaRPr lang="en-GB"/>
        </a:p>
      </dgm:t>
    </dgm:pt>
    <dgm:pt modelId="{6C7417EF-5AB8-4CF0-B274-1D1A65920D7E}" type="sibTrans" cxnId="{27949589-AD6C-4747-B2F3-1965BDFDBFFD}">
      <dgm:prSet/>
      <dgm:spPr/>
      <dgm:t>
        <a:bodyPr/>
        <a:lstStyle/>
        <a:p>
          <a:endParaRPr lang="en-GB"/>
        </a:p>
      </dgm:t>
    </dgm:pt>
    <dgm:pt modelId="{683409BD-02BE-4676-9B2C-D68EA84AC485}">
      <dgm:prSet/>
      <dgm:spPr/>
      <dgm:t>
        <a:bodyPr/>
        <a:lstStyle/>
        <a:p>
          <a:r>
            <a:rPr lang="en-GB"/>
            <a:t>Average Income is 48973.</a:t>
          </a:r>
        </a:p>
      </dgm:t>
    </dgm:pt>
    <dgm:pt modelId="{A42DD7AA-C5E1-4F2A-BB4A-2784C7AD95B3}" type="parTrans" cxnId="{4B41D490-4B86-4D46-97D4-25BF5615A70D}">
      <dgm:prSet/>
      <dgm:spPr/>
      <dgm:t>
        <a:bodyPr/>
        <a:lstStyle/>
        <a:p>
          <a:endParaRPr lang="en-GB"/>
        </a:p>
      </dgm:t>
    </dgm:pt>
    <dgm:pt modelId="{E2FDA6DB-6990-44CE-83A5-4134283DFED2}" type="sibTrans" cxnId="{4B41D490-4B86-4D46-97D4-25BF5615A70D}">
      <dgm:prSet/>
      <dgm:spPr/>
      <dgm:t>
        <a:bodyPr/>
        <a:lstStyle/>
        <a:p>
          <a:endParaRPr lang="en-GB"/>
        </a:p>
      </dgm:t>
    </dgm:pt>
    <dgm:pt modelId="{8E783944-9661-4215-A622-2C84B4850175}">
      <dgm:prSet/>
      <dgm:spPr/>
      <dgm:t>
        <a:bodyPr/>
        <a:lstStyle/>
        <a:p>
          <a:r>
            <a:rPr lang="en-GB"/>
            <a:t>Median Income is 49459</a:t>
          </a:r>
        </a:p>
      </dgm:t>
    </dgm:pt>
    <dgm:pt modelId="{B99FF1AA-6275-4E6E-80C1-B02AFAFCF1BD}" type="parTrans" cxnId="{1C609E35-CCDC-4534-9BE2-70F4126688EB}">
      <dgm:prSet/>
      <dgm:spPr/>
      <dgm:t>
        <a:bodyPr/>
        <a:lstStyle/>
        <a:p>
          <a:endParaRPr lang="en-GB"/>
        </a:p>
      </dgm:t>
    </dgm:pt>
    <dgm:pt modelId="{88C78E75-F996-4381-B7F1-9948F5339337}" type="sibTrans" cxnId="{1C609E35-CCDC-4534-9BE2-70F4126688EB}">
      <dgm:prSet/>
      <dgm:spPr/>
      <dgm:t>
        <a:bodyPr/>
        <a:lstStyle/>
        <a:p>
          <a:endParaRPr lang="en-GB"/>
        </a:p>
      </dgm:t>
    </dgm:pt>
    <dgm:pt modelId="{D943703F-3BE0-49E4-8F53-5CC715F2A4D1}" type="pres">
      <dgm:prSet presAssocID="{DD381A13-1798-4402-89E1-C12EDC0BFC04}" presName="linear" presStyleCnt="0">
        <dgm:presLayoutVars>
          <dgm:animLvl val="lvl"/>
          <dgm:resizeHandles val="exact"/>
        </dgm:presLayoutVars>
      </dgm:prSet>
      <dgm:spPr/>
    </dgm:pt>
    <dgm:pt modelId="{00EAC0FD-4227-48A7-8C86-1C60AB8994CB}" type="pres">
      <dgm:prSet presAssocID="{1773EFA2-E8E4-4490-8E74-38B83677995C}" presName="parentText" presStyleLbl="node1" presStyleIdx="0" presStyleCnt="7">
        <dgm:presLayoutVars>
          <dgm:chMax val="0"/>
          <dgm:bulletEnabled val="1"/>
        </dgm:presLayoutVars>
      </dgm:prSet>
      <dgm:spPr/>
    </dgm:pt>
    <dgm:pt modelId="{45433B43-82A1-46A9-969B-CB5DF7565919}" type="pres">
      <dgm:prSet presAssocID="{CBA8E2C5-2589-4727-AF31-FEDB72DD68F3}" presName="spacer" presStyleCnt="0"/>
      <dgm:spPr/>
    </dgm:pt>
    <dgm:pt modelId="{E5D5E6EC-F99D-4006-8B83-28DE4212881C}" type="pres">
      <dgm:prSet presAssocID="{1452D5BB-59BD-42F8-B7F2-712463D86AC3}" presName="parentText" presStyleLbl="node1" presStyleIdx="1" presStyleCnt="7">
        <dgm:presLayoutVars>
          <dgm:chMax val="0"/>
          <dgm:bulletEnabled val="1"/>
        </dgm:presLayoutVars>
      </dgm:prSet>
      <dgm:spPr/>
    </dgm:pt>
    <dgm:pt modelId="{5D029AFD-515D-439D-B1CE-005A951C632F}" type="pres">
      <dgm:prSet presAssocID="{44918552-C0CE-49CD-A60B-447E77D46BB0}" presName="spacer" presStyleCnt="0"/>
      <dgm:spPr/>
    </dgm:pt>
    <dgm:pt modelId="{C13E6D5A-B2DE-40AD-B4E4-80D54207431C}" type="pres">
      <dgm:prSet presAssocID="{53342DF6-B008-424C-9976-1F994CE939FF}" presName="parentText" presStyleLbl="node1" presStyleIdx="2" presStyleCnt="7">
        <dgm:presLayoutVars>
          <dgm:chMax val="0"/>
          <dgm:bulletEnabled val="1"/>
        </dgm:presLayoutVars>
      </dgm:prSet>
      <dgm:spPr/>
    </dgm:pt>
    <dgm:pt modelId="{824DC7C1-7686-4241-94A1-00233D64B515}" type="pres">
      <dgm:prSet presAssocID="{A018ECD9-0E68-4B91-B0EB-02FD55B08E10}" presName="spacer" presStyleCnt="0"/>
      <dgm:spPr/>
    </dgm:pt>
    <dgm:pt modelId="{B0631513-C10D-4A60-8986-119A2E3CD326}" type="pres">
      <dgm:prSet presAssocID="{B01285DD-1176-4510-97FC-CBD77B1136CD}" presName="parentText" presStyleLbl="node1" presStyleIdx="3" presStyleCnt="7">
        <dgm:presLayoutVars>
          <dgm:chMax val="0"/>
          <dgm:bulletEnabled val="1"/>
        </dgm:presLayoutVars>
      </dgm:prSet>
      <dgm:spPr/>
    </dgm:pt>
    <dgm:pt modelId="{8300B6E8-762D-4383-ACB5-4545217BCC7B}" type="pres">
      <dgm:prSet presAssocID="{C7F34EA1-75AA-4D7A-A44B-515E2B643AEF}" presName="spacer" presStyleCnt="0"/>
      <dgm:spPr/>
    </dgm:pt>
    <dgm:pt modelId="{BB51BB67-A90F-4BEA-9E7D-3ACCBB2A2317}" type="pres">
      <dgm:prSet presAssocID="{258D3F41-FCA3-4B7A-93D5-07E067E3C35C}" presName="parentText" presStyleLbl="node1" presStyleIdx="4" presStyleCnt="7">
        <dgm:presLayoutVars>
          <dgm:chMax val="0"/>
          <dgm:bulletEnabled val="1"/>
        </dgm:presLayoutVars>
      </dgm:prSet>
      <dgm:spPr/>
    </dgm:pt>
    <dgm:pt modelId="{6DF46AA3-50F1-4913-A685-66B62F4E0A59}" type="pres">
      <dgm:prSet presAssocID="{6C7417EF-5AB8-4CF0-B274-1D1A65920D7E}" presName="spacer" presStyleCnt="0"/>
      <dgm:spPr/>
    </dgm:pt>
    <dgm:pt modelId="{D6BDFC58-960B-4257-82AA-C0D0F35C9345}" type="pres">
      <dgm:prSet presAssocID="{683409BD-02BE-4676-9B2C-D68EA84AC485}" presName="parentText" presStyleLbl="node1" presStyleIdx="5" presStyleCnt="7">
        <dgm:presLayoutVars>
          <dgm:chMax val="0"/>
          <dgm:bulletEnabled val="1"/>
        </dgm:presLayoutVars>
      </dgm:prSet>
      <dgm:spPr/>
    </dgm:pt>
    <dgm:pt modelId="{6812814F-C85D-4856-B211-CE673F19D1B6}" type="pres">
      <dgm:prSet presAssocID="{E2FDA6DB-6990-44CE-83A5-4134283DFED2}" presName="spacer" presStyleCnt="0"/>
      <dgm:spPr/>
    </dgm:pt>
    <dgm:pt modelId="{5C7FCA94-3C4B-449A-A529-D1ECB10A97B7}" type="pres">
      <dgm:prSet presAssocID="{8E783944-9661-4215-A622-2C84B4850175}" presName="parentText" presStyleLbl="node1" presStyleIdx="6" presStyleCnt="7">
        <dgm:presLayoutVars>
          <dgm:chMax val="0"/>
          <dgm:bulletEnabled val="1"/>
        </dgm:presLayoutVars>
      </dgm:prSet>
      <dgm:spPr/>
    </dgm:pt>
  </dgm:ptLst>
  <dgm:cxnLst>
    <dgm:cxn modelId="{7E6A660B-B325-4E0F-8391-C4BF7590725A}" srcId="{DD381A13-1798-4402-89E1-C12EDC0BFC04}" destId="{53342DF6-B008-424C-9976-1F994CE939FF}" srcOrd="2" destOrd="0" parTransId="{AB7EDA50-661E-45AB-83C7-AA1B7672C807}" sibTransId="{A018ECD9-0E68-4B91-B0EB-02FD55B08E10}"/>
    <dgm:cxn modelId="{58F6580D-87A8-4073-AA4D-9DC7E00F6551}" type="presOf" srcId="{DD381A13-1798-4402-89E1-C12EDC0BFC04}" destId="{D943703F-3BE0-49E4-8F53-5CC715F2A4D1}" srcOrd="0" destOrd="0" presId="urn:microsoft.com/office/officeart/2005/8/layout/vList2"/>
    <dgm:cxn modelId="{FEFC840E-79CE-491C-9AD2-D7FC0E377751}" type="presOf" srcId="{53342DF6-B008-424C-9976-1F994CE939FF}" destId="{C13E6D5A-B2DE-40AD-B4E4-80D54207431C}" srcOrd="0" destOrd="0" presId="urn:microsoft.com/office/officeart/2005/8/layout/vList2"/>
    <dgm:cxn modelId="{69991932-B194-4D04-A68C-0853B8C124EB}" type="presOf" srcId="{683409BD-02BE-4676-9B2C-D68EA84AC485}" destId="{D6BDFC58-960B-4257-82AA-C0D0F35C9345}" srcOrd="0" destOrd="0" presId="urn:microsoft.com/office/officeart/2005/8/layout/vList2"/>
    <dgm:cxn modelId="{1C609E35-CCDC-4534-9BE2-70F4126688EB}" srcId="{DD381A13-1798-4402-89E1-C12EDC0BFC04}" destId="{8E783944-9661-4215-A622-2C84B4850175}" srcOrd="6" destOrd="0" parTransId="{B99FF1AA-6275-4E6E-80C1-B02AFAFCF1BD}" sibTransId="{88C78E75-F996-4381-B7F1-9948F5339337}"/>
    <dgm:cxn modelId="{1BE6AF5E-1696-4B56-A409-3E8DF900B389}" type="presOf" srcId="{1452D5BB-59BD-42F8-B7F2-712463D86AC3}" destId="{E5D5E6EC-F99D-4006-8B83-28DE4212881C}" srcOrd="0" destOrd="0" presId="urn:microsoft.com/office/officeart/2005/8/layout/vList2"/>
    <dgm:cxn modelId="{BD3F9665-2579-41C3-A903-6E279BBD4CA9}" srcId="{DD381A13-1798-4402-89E1-C12EDC0BFC04}" destId="{B01285DD-1176-4510-97FC-CBD77B1136CD}" srcOrd="3" destOrd="0" parTransId="{DD50DC56-9C99-4F08-8423-50F30EF6DAC2}" sibTransId="{C7F34EA1-75AA-4D7A-A44B-515E2B643AEF}"/>
    <dgm:cxn modelId="{BD41D37A-170D-4918-B2B3-8190BD6935BC}" srcId="{DD381A13-1798-4402-89E1-C12EDC0BFC04}" destId="{1773EFA2-E8E4-4490-8E74-38B83677995C}" srcOrd="0" destOrd="0" parTransId="{58DB79CF-46C8-40CF-8247-71A84E071FDD}" sibTransId="{CBA8E2C5-2589-4727-AF31-FEDB72DD68F3}"/>
    <dgm:cxn modelId="{79E53384-3CF1-4BD7-A18C-24E9BE514B2A}" type="presOf" srcId="{B01285DD-1176-4510-97FC-CBD77B1136CD}" destId="{B0631513-C10D-4A60-8986-119A2E3CD326}" srcOrd="0" destOrd="0" presId="urn:microsoft.com/office/officeart/2005/8/layout/vList2"/>
    <dgm:cxn modelId="{27949589-AD6C-4747-B2F3-1965BDFDBFFD}" srcId="{DD381A13-1798-4402-89E1-C12EDC0BFC04}" destId="{258D3F41-FCA3-4B7A-93D5-07E067E3C35C}" srcOrd="4" destOrd="0" parTransId="{72FB3B1A-FA89-4BA8-B406-16F45985BDB1}" sibTransId="{6C7417EF-5AB8-4CF0-B274-1D1A65920D7E}"/>
    <dgm:cxn modelId="{4B41D490-4B86-4D46-97D4-25BF5615A70D}" srcId="{DD381A13-1798-4402-89E1-C12EDC0BFC04}" destId="{683409BD-02BE-4676-9B2C-D68EA84AC485}" srcOrd="5" destOrd="0" parTransId="{A42DD7AA-C5E1-4F2A-BB4A-2784C7AD95B3}" sibTransId="{E2FDA6DB-6990-44CE-83A5-4134283DFED2}"/>
    <dgm:cxn modelId="{C2679697-29B6-4A36-9AF0-35BB45A8EE45}" srcId="{DD381A13-1798-4402-89E1-C12EDC0BFC04}" destId="{1452D5BB-59BD-42F8-B7F2-712463D86AC3}" srcOrd="1" destOrd="0" parTransId="{FDB4E129-B7F9-4C5C-B73A-1D7DA29AFC6C}" sibTransId="{44918552-C0CE-49CD-A60B-447E77D46BB0}"/>
    <dgm:cxn modelId="{683973B9-0D5D-44A6-A7C6-B4050AA6C364}" type="presOf" srcId="{1773EFA2-E8E4-4490-8E74-38B83677995C}" destId="{00EAC0FD-4227-48A7-8C86-1C60AB8994CB}" srcOrd="0" destOrd="0" presId="urn:microsoft.com/office/officeart/2005/8/layout/vList2"/>
    <dgm:cxn modelId="{887395D7-9D09-4D3C-95E5-DDEFF3ABC798}" type="presOf" srcId="{258D3F41-FCA3-4B7A-93D5-07E067E3C35C}" destId="{BB51BB67-A90F-4BEA-9E7D-3ACCBB2A2317}" srcOrd="0" destOrd="0" presId="urn:microsoft.com/office/officeart/2005/8/layout/vList2"/>
    <dgm:cxn modelId="{619C2EE9-02DE-46A8-9BA8-C9966740335C}" type="presOf" srcId="{8E783944-9661-4215-A622-2C84B4850175}" destId="{5C7FCA94-3C4B-449A-A529-D1ECB10A97B7}" srcOrd="0" destOrd="0" presId="urn:microsoft.com/office/officeart/2005/8/layout/vList2"/>
    <dgm:cxn modelId="{7C4C7202-E033-48E9-966D-AA567D389971}" type="presParOf" srcId="{D943703F-3BE0-49E4-8F53-5CC715F2A4D1}" destId="{00EAC0FD-4227-48A7-8C86-1C60AB8994CB}" srcOrd="0" destOrd="0" presId="urn:microsoft.com/office/officeart/2005/8/layout/vList2"/>
    <dgm:cxn modelId="{56B1F13D-F934-44E7-B96A-4BF35373359A}" type="presParOf" srcId="{D943703F-3BE0-49E4-8F53-5CC715F2A4D1}" destId="{45433B43-82A1-46A9-969B-CB5DF7565919}" srcOrd="1" destOrd="0" presId="urn:microsoft.com/office/officeart/2005/8/layout/vList2"/>
    <dgm:cxn modelId="{FF782C03-CC1C-4ECE-979D-EF2EB73A554E}" type="presParOf" srcId="{D943703F-3BE0-49E4-8F53-5CC715F2A4D1}" destId="{E5D5E6EC-F99D-4006-8B83-28DE4212881C}" srcOrd="2" destOrd="0" presId="urn:microsoft.com/office/officeart/2005/8/layout/vList2"/>
    <dgm:cxn modelId="{087ECB26-A917-4A80-8622-0C104842BCA8}" type="presParOf" srcId="{D943703F-3BE0-49E4-8F53-5CC715F2A4D1}" destId="{5D029AFD-515D-439D-B1CE-005A951C632F}" srcOrd="3" destOrd="0" presId="urn:microsoft.com/office/officeart/2005/8/layout/vList2"/>
    <dgm:cxn modelId="{07C430F5-E999-4A51-9009-7DCBCD1AFCAB}" type="presParOf" srcId="{D943703F-3BE0-49E4-8F53-5CC715F2A4D1}" destId="{C13E6D5A-B2DE-40AD-B4E4-80D54207431C}" srcOrd="4" destOrd="0" presId="urn:microsoft.com/office/officeart/2005/8/layout/vList2"/>
    <dgm:cxn modelId="{B1633EFA-9488-4FDF-9295-D0DB2AC46554}" type="presParOf" srcId="{D943703F-3BE0-49E4-8F53-5CC715F2A4D1}" destId="{824DC7C1-7686-4241-94A1-00233D64B515}" srcOrd="5" destOrd="0" presId="urn:microsoft.com/office/officeart/2005/8/layout/vList2"/>
    <dgm:cxn modelId="{23425995-0B0E-40EB-98D7-F61B9713FF92}" type="presParOf" srcId="{D943703F-3BE0-49E4-8F53-5CC715F2A4D1}" destId="{B0631513-C10D-4A60-8986-119A2E3CD326}" srcOrd="6" destOrd="0" presId="urn:microsoft.com/office/officeart/2005/8/layout/vList2"/>
    <dgm:cxn modelId="{A62769A5-3772-44B6-8EAB-C4B85A51BA48}" type="presParOf" srcId="{D943703F-3BE0-49E4-8F53-5CC715F2A4D1}" destId="{8300B6E8-762D-4383-ACB5-4545217BCC7B}" srcOrd="7" destOrd="0" presId="urn:microsoft.com/office/officeart/2005/8/layout/vList2"/>
    <dgm:cxn modelId="{B2E4BC1D-B428-4E28-B7F6-E90ACF706D17}" type="presParOf" srcId="{D943703F-3BE0-49E4-8F53-5CC715F2A4D1}" destId="{BB51BB67-A90F-4BEA-9E7D-3ACCBB2A2317}" srcOrd="8" destOrd="0" presId="urn:microsoft.com/office/officeart/2005/8/layout/vList2"/>
    <dgm:cxn modelId="{DD37376D-80B2-477E-A351-366487FD7B96}" type="presParOf" srcId="{D943703F-3BE0-49E4-8F53-5CC715F2A4D1}" destId="{6DF46AA3-50F1-4913-A685-66B62F4E0A59}" srcOrd="9" destOrd="0" presId="urn:microsoft.com/office/officeart/2005/8/layout/vList2"/>
    <dgm:cxn modelId="{D870DD3E-8939-4981-BB3E-4BB77D56E065}" type="presParOf" srcId="{D943703F-3BE0-49E4-8F53-5CC715F2A4D1}" destId="{D6BDFC58-960B-4257-82AA-C0D0F35C9345}" srcOrd="10" destOrd="0" presId="urn:microsoft.com/office/officeart/2005/8/layout/vList2"/>
    <dgm:cxn modelId="{2B19E70F-46F4-47E5-84A1-24E396E543A1}" type="presParOf" srcId="{D943703F-3BE0-49E4-8F53-5CC715F2A4D1}" destId="{6812814F-C85D-4856-B211-CE673F19D1B6}" srcOrd="11" destOrd="0" presId="urn:microsoft.com/office/officeart/2005/8/layout/vList2"/>
    <dgm:cxn modelId="{678EC684-5A31-4C27-8255-A9FF2E5127D0}" type="presParOf" srcId="{D943703F-3BE0-49E4-8F53-5CC715F2A4D1}" destId="{5C7FCA94-3C4B-449A-A529-D1ECB10A97B7}" srcOrd="12"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34D6F2-E7F7-4221-BC76-BDB5F1D673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E10F028-8C5B-481F-8874-268F4192DEE0}">
      <dgm:prSet/>
      <dgm:spPr/>
      <dgm:t>
        <a:bodyPr/>
        <a:lstStyle/>
        <a:p>
          <a:r>
            <a:rPr lang="en-GB" dirty="0"/>
            <a:t>Average age of customer who purchases TM798 is 29 , Median is 27 , there are outliers in this data.</a:t>
          </a:r>
        </a:p>
      </dgm:t>
    </dgm:pt>
    <dgm:pt modelId="{F2439C56-674F-4752-BC7D-6FBC9FF20F0E}" type="parTrans" cxnId="{35435827-CDA5-40F9-97A2-83476197943D}">
      <dgm:prSet/>
      <dgm:spPr/>
      <dgm:t>
        <a:bodyPr/>
        <a:lstStyle/>
        <a:p>
          <a:endParaRPr lang="en-GB"/>
        </a:p>
      </dgm:t>
    </dgm:pt>
    <dgm:pt modelId="{475F2434-67BD-4CE3-B804-D9514FFDD621}" type="sibTrans" cxnId="{35435827-CDA5-40F9-97A2-83476197943D}">
      <dgm:prSet/>
      <dgm:spPr/>
      <dgm:t>
        <a:bodyPr/>
        <a:lstStyle/>
        <a:p>
          <a:endParaRPr lang="en-GB"/>
        </a:p>
      </dgm:t>
    </dgm:pt>
    <dgm:pt modelId="{CC28EB99-EA45-42CD-A93C-D3A9924C86D1}">
      <dgm:prSet/>
      <dgm:spPr/>
      <dgm:t>
        <a:bodyPr/>
        <a:lstStyle/>
        <a:p>
          <a:r>
            <a:rPr lang="en-GB" dirty="0"/>
            <a:t>Average Education is 17 and median is 18, suggesting a higher level of education.</a:t>
          </a:r>
        </a:p>
      </dgm:t>
    </dgm:pt>
    <dgm:pt modelId="{3E5734D8-ED6A-4045-8115-1D9C2EB743FC}" type="parTrans" cxnId="{B5AAA72D-5CE1-4DF8-8522-4253AC7D4323}">
      <dgm:prSet/>
      <dgm:spPr/>
      <dgm:t>
        <a:bodyPr/>
        <a:lstStyle/>
        <a:p>
          <a:endParaRPr lang="en-GB"/>
        </a:p>
      </dgm:t>
    </dgm:pt>
    <dgm:pt modelId="{C7D755D9-611D-4259-8CD1-376D1945E27C}" type="sibTrans" cxnId="{B5AAA72D-5CE1-4DF8-8522-4253AC7D4323}">
      <dgm:prSet/>
      <dgm:spPr/>
      <dgm:t>
        <a:bodyPr/>
        <a:lstStyle/>
        <a:p>
          <a:endParaRPr lang="en-GB"/>
        </a:p>
      </dgm:t>
    </dgm:pt>
    <dgm:pt modelId="{06319D25-850B-4E3A-B5F7-CBE3626C3A0A}">
      <dgm:prSet/>
      <dgm:spPr/>
      <dgm:t>
        <a:bodyPr/>
        <a:lstStyle/>
        <a:p>
          <a:r>
            <a:rPr lang="en-GB" dirty="0"/>
            <a:t>Expected usage is 4-5 day a week which is the highest usage between the models.</a:t>
          </a:r>
        </a:p>
      </dgm:t>
    </dgm:pt>
    <dgm:pt modelId="{44E7D442-5C42-4A5B-B47C-F7D1A1601797}" type="parTrans" cxnId="{B27F3385-A29E-4764-A464-809FC5B9E463}">
      <dgm:prSet/>
      <dgm:spPr/>
      <dgm:t>
        <a:bodyPr/>
        <a:lstStyle/>
        <a:p>
          <a:endParaRPr lang="en-GB"/>
        </a:p>
      </dgm:t>
    </dgm:pt>
    <dgm:pt modelId="{43A6CB19-148E-4F0F-9B57-4BA237627E55}" type="sibTrans" cxnId="{B27F3385-A29E-4764-A464-809FC5B9E463}">
      <dgm:prSet/>
      <dgm:spPr/>
      <dgm:t>
        <a:bodyPr/>
        <a:lstStyle/>
        <a:p>
          <a:endParaRPr lang="en-GB"/>
        </a:p>
      </dgm:t>
    </dgm:pt>
    <dgm:pt modelId="{099EEB2B-FFA6-42E3-B9C6-CBF64F30AFEA}">
      <dgm:prSet/>
      <dgm:spPr/>
      <dgm:t>
        <a:bodyPr/>
        <a:lstStyle/>
        <a:p>
          <a:r>
            <a:rPr lang="en-GB"/>
            <a:t>Expected Miles to run is on an Average 166 miles per week and median is 160.</a:t>
          </a:r>
        </a:p>
      </dgm:t>
    </dgm:pt>
    <dgm:pt modelId="{7ED6037F-0C01-4DC8-92DD-5FAC984EA0E1}" type="parTrans" cxnId="{49337D25-CAF7-451A-BFE0-A4301C320886}">
      <dgm:prSet/>
      <dgm:spPr/>
      <dgm:t>
        <a:bodyPr/>
        <a:lstStyle/>
        <a:p>
          <a:endParaRPr lang="en-GB"/>
        </a:p>
      </dgm:t>
    </dgm:pt>
    <dgm:pt modelId="{0E4FE35F-A78A-48F5-B48F-BDF6D95937C5}" type="sibTrans" cxnId="{49337D25-CAF7-451A-BFE0-A4301C320886}">
      <dgm:prSet/>
      <dgm:spPr/>
      <dgm:t>
        <a:bodyPr/>
        <a:lstStyle/>
        <a:p>
          <a:endParaRPr lang="en-GB"/>
        </a:p>
      </dgm:t>
    </dgm:pt>
    <dgm:pt modelId="{71210A9D-817A-4C4A-98E9-96E6ADA2AA29}">
      <dgm:prSet/>
      <dgm:spPr/>
      <dgm:t>
        <a:bodyPr/>
        <a:lstStyle/>
        <a:p>
          <a:r>
            <a:rPr lang="en-GB" dirty="0"/>
            <a:t>Average Income is 75K and median is 76K, which probably explains why it accounts for only 22% of total sales.</a:t>
          </a:r>
        </a:p>
      </dgm:t>
    </dgm:pt>
    <dgm:pt modelId="{568B55E8-411E-4D7C-86E2-18119C63F823}" type="parTrans" cxnId="{5C8CF71D-F7A1-4FC0-8EB7-42144FEA434E}">
      <dgm:prSet/>
      <dgm:spPr/>
      <dgm:t>
        <a:bodyPr/>
        <a:lstStyle/>
        <a:p>
          <a:endParaRPr lang="en-GB"/>
        </a:p>
      </dgm:t>
    </dgm:pt>
    <dgm:pt modelId="{B1CAA9E7-4152-4EE3-AF46-3F124D0E5991}" type="sibTrans" cxnId="{5C8CF71D-F7A1-4FC0-8EB7-42144FEA434E}">
      <dgm:prSet/>
      <dgm:spPr/>
      <dgm:t>
        <a:bodyPr/>
        <a:lstStyle/>
        <a:p>
          <a:endParaRPr lang="en-GB"/>
        </a:p>
      </dgm:t>
    </dgm:pt>
    <dgm:pt modelId="{1EAAA997-75CC-46AE-8BBD-0D737A7B246F}" type="pres">
      <dgm:prSet presAssocID="{0734D6F2-E7F7-4221-BC76-BDB5F1D6739C}" presName="linear" presStyleCnt="0">
        <dgm:presLayoutVars>
          <dgm:animLvl val="lvl"/>
          <dgm:resizeHandles val="exact"/>
        </dgm:presLayoutVars>
      </dgm:prSet>
      <dgm:spPr/>
    </dgm:pt>
    <dgm:pt modelId="{376E83C5-F294-4512-BDF8-BE44178D00B1}" type="pres">
      <dgm:prSet presAssocID="{5E10F028-8C5B-481F-8874-268F4192DEE0}" presName="parentText" presStyleLbl="node1" presStyleIdx="0" presStyleCnt="5">
        <dgm:presLayoutVars>
          <dgm:chMax val="0"/>
          <dgm:bulletEnabled val="1"/>
        </dgm:presLayoutVars>
      </dgm:prSet>
      <dgm:spPr/>
    </dgm:pt>
    <dgm:pt modelId="{3D2D8299-C558-47B0-9123-031B7BE8DE3C}" type="pres">
      <dgm:prSet presAssocID="{475F2434-67BD-4CE3-B804-D9514FFDD621}" presName="spacer" presStyleCnt="0"/>
      <dgm:spPr/>
    </dgm:pt>
    <dgm:pt modelId="{C18E9607-020B-45E7-8AFB-F25342C2AFF8}" type="pres">
      <dgm:prSet presAssocID="{CC28EB99-EA45-42CD-A93C-D3A9924C86D1}" presName="parentText" presStyleLbl="node1" presStyleIdx="1" presStyleCnt="5">
        <dgm:presLayoutVars>
          <dgm:chMax val="0"/>
          <dgm:bulletEnabled val="1"/>
        </dgm:presLayoutVars>
      </dgm:prSet>
      <dgm:spPr/>
    </dgm:pt>
    <dgm:pt modelId="{01444285-0161-4488-B4A1-FBF7F120DB12}" type="pres">
      <dgm:prSet presAssocID="{C7D755D9-611D-4259-8CD1-376D1945E27C}" presName="spacer" presStyleCnt="0"/>
      <dgm:spPr/>
    </dgm:pt>
    <dgm:pt modelId="{DE9C0E9B-6092-4E1C-B4BE-3CCBFFE6E5EB}" type="pres">
      <dgm:prSet presAssocID="{06319D25-850B-4E3A-B5F7-CBE3626C3A0A}" presName="parentText" presStyleLbl="node1" presStyleIdx="2" presStyleCnt="5">
        <dgm:presLayoutVars>
          <dgm:chMax val="0"/>
          <dgm:bulletEnabled val="1"/>
        </dgm:presLayoutVars>
      </dgm:prSet>
      <dgm:spPr/>
    </dgm:pt>
    <dgm:pt modelId="{EEBF61BF-548D-4470-BB83-74D5EC3CB4C4}" type="pres">
      <dgm:prSet presAssocID="{43A6CB19-148E-4F0F-9B57-4BA237627E55}" presName="spacer" presStyleCnt="0"/>
      <dgm:spPr/>
    </dgm:pt>
    <dgm:pt modelId="{53DAB213-3618-423D-8299-4D81A14050BB}" type="pres">
      <dgm:prSet presAssocID="{099EEB2B-FFA6-42E3-B9C6-CBF64F30AFEA}" presName="parentText" presStyleLbl="node1" presStyleIdx="3" presStyleCnt="5">
        <dgm:presLayoutVars>
          <dgm:chMax val="0"/>
          <dgm:bulletEnabled val="1"/>
        </dgm:presLayoutVars>
      </dgm:prSet>
      <dgm:spPr/>
    </dgm:pt>
    <dgm:pt modelId="{5761E1F4-CCDB-4D03-B29B-DC24E65B381A}" type="pres">
      <dgm:prSet presAssocID="{0E4FE35F-A78A-48F5-B48F-BDF6D95937C5}" presName="spacer" presStyleCnt="0"/>
      <dgm:spPr/>
    </dgm:pt>
    <dgm:pt modelId="{BDB9B66C-4819-47BC-A5F9-6763185B4379}" type="pres">
      <dgm:prSet presAssocID="{71210A9D-817A-4C4A-98E9-96E6ADA2AA29}" presName="parentText" presStyleLbl="node1" presStyleIdx="4" presStyleCnt="5">
        <dgm:presLayoutVars>
          <dgm:chMax val="0"/>
          <dgm:bulletEnabled val="1"/>
        </dgm:presLayoutVars>
      </dgm:prSet>
      <dgm:spPr/>
    </dgm:pt>
  </dgm:ptLst>
  <dgm:cxnLst>
    <dgm:cxn modelId="{5C8CF71D-F7A1-4FC0-8EB7-42144FEA434E}" srcId="{0734D6F2-E7F7-4221-BC76-BDB5F1D6739C}" destId="{71210A9D-817A-4C4A-98E9-96E6ADA2AA29}" srcOrd="4" destOrd="0" parTransId="{568B55E8-411E-4D7C-86E2-18119C63F823}" sibTransId="{B1CAA9E7-4152-4EE3-AF46-3F124D0E5991}"/>
    <dgm:cxn modelId="{49337D25-CAF7-451A-BFE0-A4301C320886}" srcId="{0734D6F2-E7F7-4221-BC76-BDB5F1D6739C}" destId="{099EEB2B-FFA6-42E3-B9C6-CBF64F30AFEA}" srcOrd="3" destOrd="0" parTransId="{7ED6037F-0C01-4DC8-92DD-5FAC984EA0E1}" sibTransId="{0E4FE35F-A78A-48F5-B48F-BDF6D95937C5}"/>
    <dgm:cxn modelId="{35435827-CDA5-40F9-97A2-83476197943D}" srcId="{0734D6F2-E7F7-4221-BC76-BDB5F1D6739C}" destId="{5E10F028-8C5B-481F-8874-268F4192DEE0}" srcOrd="0" destOrd="0" parTransId="{F2439C56-674F-4752-BC7D-6FBC9FF20F0E}" sibTransId="{475F2434-67BD-4CE3-B804-D9514FFDD621}"/>
    <dgm:cxn modelId="{AE28A52B-3FF9-4047-8CD1-7EDE35B31A0F}" type="presOf" srcId="{5E10F028-8C5B-481F-8874-268F4192DEE0}" destId="{376E83C5-F294-4512-BDF8-BE44178D00B1}" srcOrd="0" destOrd="0" presId="urn:microsoft.com/office/officeart/2005/8/layout/vList2"/>
    <dgm:cxn modelId="{B5AAA72D-5CE1-4DF8-8522-4253AC7D4323}" srcId="{0734D6F2-E7F7-4221-BC76-BDB5F1D6739C}" destId="{CC28EB99-EA45-42CD-A93C-D3A9924C86D1}" srcOrd="1" destOrd="0" parTransId="{3E5734D8-ED6A-4045-8115-1D9C2EB743FC}" sibTransId="{C7D755D9-611D-4259-8CD1-376D1945E27C}"/>
    <dgm:cxn modelId="{ACD70B78-C99F-46FF-80F4-9E76EB5B260C}" type="presOf" srcId="{CC28EB99-EA45-42CD-A93C-D3A9924C86D1}" destId="{C18E9607-020B-45E7-8AFB-F25342C2AFF8}" srcOrd="0" destOrd="0" presId="urn:microsoft.com/office/officeart/2005/8/layout/vList2"/>
    <dgm:cxn modelId="{D4357283-0099-4632-BDF7-36AC06D62F88}" type="presOf" srcId="{0734D6F2-E7F7-4221-BC76-BDB5F1D6739C}" destId="{1EAAA997-75CC-46AE-8BBD-0D737A7B246F}" srcOrd="0" destOrd="0" presId="urn:microsoft.com/office/officeart/2005/8/layout/vList2"/>
    <dgm:cxn modelId="{B27F3385-A29E-4764-A464-809FC5B9E463}" srcId="{0734D6F2-E7F7-4221-BC76-BDB5F1D6739C}" destId="{06319D25-850B-4E3A-B5F7-CBE3626C3A0A}" srcOrd="2" destOrd="0" parTransId="{44E7D442-5C42-4A5B-B47C-F7D1A1601797}" sibTransId="{43A6CB19-148E-4F0F-9B57-4BA237627E55}"/>
    <dgm:cxn modelId="{2C5CBB94-32C3-43CF-A231-DF7FF3E35DDA}" type="presOf" srcId="{06319D25-850B-4E3A-B5F7-CBE3626C3A0A}" destId="{DE9C0E9B-6092-4E1C-B4BE-3CCBFFE6E5EB}" srcOrd="0" destOrd="0" presId="urn:microsoft.com/office/officeart/2005/8/layout/vList2"/>
    <dgm:cxn modelId="{D6F7EAAA-3562-4C74-B562-DD4D0A66ADD2}" type="presOf" srcId="{71210A9D-817A-4C4A-98E9-96E6ADA2AA29}" destId="{BDB9B66C-4819-47BC-A5F9-6763185B4379}" srcOrd="0" destOrd="0" presId="urn:microsoft.com/office/officeart/2005/8/layout/vList2"/>
    <dgm:cxn modelId="{5F8540E5-2213-4078-9CFC-C9B7CFE1B7DB}" type="presOf" srcId="{099EEB2B-FFA6-42E3-B9C6-CBF64F30AFEA}" destId="{53DAB213-3618-423D-8299-4D81A14050BB}" srcOrd="0" destOrd="0" presId="urn:microsoft.com/office/officeart/2005/8/layout/vList2"/>
    <dgm:cxn modelId="{C3A1D72C-1B33-43A6-B73C-F61C8298C99B}" type="presParOf" srcId="{1EAAA997-75CC-46AE-8BBD-0D737A7B246F}" destId="{376E83C5-F294-4512-BDF8-BE44178D00B1}" srcOrd="0" destOrd="0" presId="urn:microsoft.com/office/officeart/2005/8/layout/vList2"/>
    <dgm:cxn modelId="{CF411E39-210C-4983-B39D-C051A1FAB0B0}" type="presParOf" srcId="{1EAAA997-75CC-46AE-8BBD-0D737A7B246F}" destId="{3D2D8299-C558-47B0-9123-031B7BE8DE3C}" srcOrd="1" destOrd="0" presId="urn:microsoft.com/office/officeart/2005/8/layout/vList2"/>
    <dgm:cxn modelId="{852A9ECC-D78A-4EA6-A2FD-1D3333A60B9B}" type="presParOf" srcId="{1EAAA997-75CC-46AE-8BBD-0D737A7B246F}" destId="{C18E9607-020B-45E7-8AFB-F25342C2AFF8}" srcOrd="2" destOrd="0" presId="urn:microsoft.com/office/officeart/2005/8/layout/vList2"/>
    <dgm:cxn modelId="{4B1F974C-D51F-469C-B4EA-929FCF8B656A}" type="presParOf" srcId="{1EAAA997-75CC-46AE-8BBD-0D737A7B246F}" destId="{01444285-0161-4488-B4A1-FBF7F120DB12}" srcOrd="3" destOrd="0" presId="urn:microsoft.com/office/officeart/2005/8/layout/vList2"/>
    <dgm:cxn modelId="{AFE98AD6-CCD1-4510-9D7A-425B767CF965}" type="presParOf" srcId="{1EAAA997-75CC-46AE-8BBD-0D737A7B246F}" destId="{DE9C0E9B-6092-4E1C-B4BE-3CCBFFE6E5EB}" srcOrd="4" destOrd="0" presId="urn:microsoft.com/office/officeart/2005/8/layout/vList2"/>
    <dgm:cxn modelId="{29BF44EE-7EF8-49B2-869C-1A38B11C6BEF}" type="presParOf" srcId="{1EAAA997-75CC-46AE-8BBD-0D737A7B246F}" destId="{EEBF61BF-548D-4470-BB83-74D5EC3CB4C4}" srcOrd="5" destOrd="0" presId="urn:microsoft.com/office/officeart/2005/8/layout/vList2"/>
    <dgm:cxn modelId="{F40C1A3B-1D82-4C14-96EA-DAC2137D0353}" type="presParOf" srcId="{1EAAA997-75CC-46AE-8BBD-0D737A7B246F}" destId="{53DAB213-3618-423D-8299-4D81A14050BB}" srcOrd="6" destOrd="0" presId="urn:microsoft.com/office/officeart/2005/8/layout/vList2"/>
    <dgm:cxn modelId="{EB9C127A-E696-4F61-9C13-21A57E4958CE}" type="presParOf" srcId="{1EAAA997-75CC-46AE-8BBD-0D737A7B246F}" destId="{5761E1F4-CCDB-4D03-B29B-DC24E65B381A}" srcOrd="7" destOrd="0" presId="urn:microsoft.com/office/officeart/2005/8/layout/vList2"/>
    <dgm:cxn modelId="{86CFFFA5-4C6A-43BA-B0E0-DC5913F4DB26}" type="presParOf" srcId="{1EAAA997-75CC-46AE-8BBD-0D737A7B246F}" destId="{BDB9B66C-4819-47BC-A5F9-6763185B4379}" srcOrd="8"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DE1221-C716-4BEB-BA56-272502A261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CF175F85-2932-4260-BF6B-DAF70E071653}">
      <dgm:prSet/>
      <dgm:spPr/>
      <dgm:t>
        <a:bodyPr/>
        <a:lstStyle/>
        <a:p>
          <a:r>
            <a:rPr lang="en-GB"/>
            <a:t>There are 76 Female and 104 Male customers. More Male customers are buying treadmills compared to Female customers.</a:t>
          </a:r>
        </a:p>
      </dgm:t>
    </dgm:pt>
    <dgm:pt modelId="{F9EE0026-09E5-4C59-9FF6-BF3382CD4F89}" type="parTrans" cxnId="{0740C69C-3B35-4B2C-9D36-33345FD2C4E1}">
      <dgm:prSet/>
      <dgm:spPr/>
      <dgm:t>
        <a:bodyPr/>
        <a:lstStyle/>
        <a:p>
          <a:endParaRPr lang="en-GB"/>
        </a:p>
      </dgm:t>
    </dgm:pt>
    <dgm:pt modelId="{0ACF9215-BD68-4FBD-BB1F-926DF2030477}" type="sibTrans" cxnId="{0740C69C-3B35-4B2C-9D36-33345FD2C4E1}">
      <dgm:prSet/>
      <dgm:spPr/>
      <dgm:t>
        <a:bodyPr/>
        <a:lstStyle/>
        <a:p>
          <a:endParaRPr lang="en-GB"/>
        </a:p>
      </dgm:t>
    </dgm:pt>
    <dgm:pt modelId="{0A28B2B8-D30A-4FA6-89BD-4AD5A2FF9DDF}">
      <dgm:prSet/>
      <dgm:spPr/>
      <dgm:t>
        <a:bodyPr/>
        <a:lstStyle/>
        <a:p>
          <a:r>
            <a:rPr lang="en-GB"/>
            <a:t>Male customers make up 57.8% of all sales and Female customers 42.2%.</a:t>
          </a:r>
        </a:p>
      </dgm:t>
    </dgm:pt>
    <dgm:pt modelId="{5017CF2B-9526-4030-B704-AC9199BD05D4}" type="parTrans" cxnId="{02FDD629-08CF-4813-92B1-77771469C6EA}">
      <dgm:prSet/>
      <dgm:spPr/>
      <dgm:t>
        <a:bodyPr/>
        <a:lstStyle/>
        <a:p>
          <a:endParaRPr lang="en-GB"/>
        </a:p>
      </dgm:t>
    </dgm:pt>
    <dgm:pt modelId="{2B51140B-3CE4-4B02-B948-50323AD8B661}" type="sibTrans" cxnId="{02FDD629-08CF-4813-92B1-77771469C6EA}">
      <dgm:prSet/>
      <dgm:spPr/>
      <dgm:t>
        <a:bodyPr/>
        <a:lstStyle/>
        <a:p>
          <a:endParaRPr lang="en-GB"/>
        </a:p>
      </dgm:t>
    </dgm:pt>
    <dgm:pt modelId="{2A11A0B6-3A82-490B-818C-CABACCB8E70A}">
      <dgm:prSet/>
      <dgm:spPr/>
      <dgm:t>
        <a:bodyPr/>
        <a:lstStyle/>
        <a:p>
          <a:r>
            <a:rPr lang="en-GB" dirty="0"/>
            <a:t>The TM195 model is more popular with both genders as an even split of 40 orders each.</a:t>
          </a:r>
        </a:p>
      </dgm:t>
    </dgm:pt>
    <dgm:pt modelId="{46A060A7-DA1F-4377-9247-69CF0E6D34BB}" type="parTrans" cxnId="{15CA220C-6F30-4BFE-93B5-2BDBA73DFB3F}">
      <dgm:prSet/>
      <dgm:spPr/>
      <dgm:t>
        <a:bodyPr/>
        <a:lstStyle/>
        <a:p>
          <a:endParaRPr lang="en-GB"/>
        </a:p>
      </dgm:t>
    </dgm:pt>
    <dgm:pt modelId="{ECC9791C-3B52-40F9-81E5-1BCEA9279B6C}" type="sibTrans" cxnId="{15CA220C-6F30-4BFE-93B5-2BDBA73DFB3F}">
      <dgm:prSet/>
      <dgm:spPr/>
      <dgm:t>
        <a:bodyPr/>
        <a:lstStyle/>
        <a:p>
          <a:endParaRPr lang="en-GB"/>
        </a:p>
      </dgm:t>
    </dgm:pt>
    <dgm:pt modelId="{49F6BC8E-1E52-4B78-AC24-60E534D1529C}">
      <dgm:prSet/>
      <dgm:spPr/>
      <dgm:t>
        <a:bodyPr/>
        <a:lstStyle/>
        <a:p>
          <a:r>
            <a:rPr lang="en-GB"/>
            <a:t>The TM498 is almost evenly split with Male customers purchasing 31 and Female customers purchasing 29.</a:t>
          </a:r>
        </a:p>
      </dgm:t>
    </dgm:pt>
    <dgm:pt modelId="{1CDA70F2-A357-4A30-A226-D9E2B36873A0}" type="parTrans" cxnId="{1B8247F2-1E8E-4F2A-B739-563937C376F4}">
      <dgm:prSet/>
      <dgm:spPr/>
      <dgm:t>
        <a:bodyPr/>
        <a:lstStyle/>
        <a:p>
          <a:endParaRPr lang="en-GB"/>
        </a:p>
      </dgm:t>
    </dgm:pt>
    <dgm:pt modelId="{5157D370-2BAA-499C-9748-D9E9CC4D7AB7}" type="sibTrans" cxnId="{1B8247F2-1E8E-4F2A-B739-563937C376F4}">
      <dgm:prSet/>
      <dgm:spPr/>
      <dgm:t>
        <a:bodyPr/>
        <a:lstStyle/>
        <a:p>
          <a:endParaRPr lang="en-GB"/>
        </a:p>
      </dgm:t>
    </dgm:pt>
    <dgm:pt modelId="{BB0976AE-DD20-4FF4-82ED-B2575380B36B}">
      <dgm:prSet/>
      <dgm:spPr/>
      <dgm:t>
        <a:bodyPr/>
        <a:lstStyle/>
        <a:p>
          <a:r>
            <a:rPr lang="en-GB"/>
            <a:t>The TM798 model is more popular with male customers and is the most uneven split of all models with Female customers only purchasing 7 whilst Male customers bought 33.</a:t>
          </a:r>
        </a:p>
      </dgm:t>
    </dgm:pt>
    <dgm:pt modelId="{BE5586DC-98BE-475A-9886-BAF242E9E0F4}" type="parTrans" cxnId="{8737B576-EE2F-4A4E-B9ED-CCAC08194479}">
      <dgm:prSet/>
      <dgm:spPr/>
      <dgm:t>
        <a:bodyPr/>
        <a:lstStyle/>
        <a:p>
          <a:endParaRPr lang="en-GB"/>
        </a:p>
      </dgm:t>
    </dgm:pt>
    <dgm:pt modelId="{F74AC7E4-D6EA-405F-B78E-84322186BC7E}" type="sibTrans" cxnId="{8737B576-EE2F-4A4E-B9ED-CCAC08194479}">
      <dgm:prSet/>
      <dgm:spPr/>
      <dgm:t>
        <a:bodyPr/>
        <a:lstStyle/>
        <a:p>
          <a:endParaRPr lang="en-GB"/>
        </a:p>
      </dgm:t>
    </dgm:pt>
    <dgm:pt modelId="{ADD18137-D800-4C70-8FE0-C65536433072}">
      <dgm:prSet/>
      <dgm:spPr/>
      <dgm:t>
        <a:bodyPr/>
        <a:lstStyle/>
        <a:p>
          <a:r>
            <a:rPr lang="en-GB" dirty="0"/>
            <a:t>This equates to Male customers buying 82.5% of the most expensive model and only 17.5% bought by Female customers </a:t>
          </a:r>
        </a:p>
      </dgm:t>
    </dgm:pt>
    <dgm:pt modelId="{BB5C0235-7AFD-473C-BE9F-CE0BF1D8ECED}" type="parTrans" cxnId="{69302F32-A9A7-4118-8A85-5A0019FFE6BD}">
      <dgm:prSet/>
      <dgm:spPr/>
      <dgm:t>
        <a:bodyPr/>
        <a:lstStyle/>
        <a:p>
          <a:endParaRPr lang="en-GB"/>
        </a:p>
      </dgm:t>
    </dgm:pt>
    <dgm:pt modelId="{A8939358-78EE-43FB-849D-4459DA223FE7}" type="sibTrans" cxnId="{69302F32-A9A7-4118-8A85-5A0019FFE6BD}">
      <dgm:prSet/>
      <dgm:spPr/>
      <dgm:t>
        <a:bodyPr/>
        <a:lstStyle/>
        <a:p>
          <a:endParaRPr lang="en-GB"/>
        </a:p>
      </dgm:t>
    </dgm:pt>
    <dgm:pt modelId="{95D19F67-4737-472F-8EFB-A99003BEBF7C}" type="pres">
      <dgm:prSet presAssocID="{12DE1221-C716-4BEB-BA56-272502A26137}" presName="linear" presStyleCnt="0">
        <dgm:presLayoutVars>
          <dgm:animLvl val="lvl"/>
          <dgm:resizeHandles val="exact"/>
        </dgm:presLayoutVars>
      </dgm:prSet>
      <dgm:spPr/>
    </dgm:pt>
    <dgm:pt modelId="{6C6C921E-B9D1-44EE-A101-8911EA4E3858}" type="pres">
      <dgm:prSet presAssocID="{CF175F85-2932-4260-BF6B-DAF70E071653}" presName="parentText" presStyleLbl="node1" presStyleIdx="0" presStyleCnt="6" custScaleY="119141">
        <dgm:presLayoutVars>
          <dgm:chMax val="0"/>
          <dgm:bulletEnabled val="1"/>
        </dgm:presLayoutVars>
      </dgm:prSet>
      <dgm:spPr/>
    </dgm:pt>
    <dgm:pt modelId="{50D97278-BF25-4992-962E-41D7AF559720}" type="pres">
      <dgm:prSet presAssocID="{0ACF9215-BD68-4FBD-BB1F-926DF2030477}" presName="spacer" presStyleCnt="0"/>
      <dgm:spPr/>
    </dgm:pt>
    <dgm:pt modelId="{D1A0A502-FECE-4756-9C19-320C39A0337A}" type="pres">
      <dgm:prSet presAssocID="{0A28B2B8-D30A-4FA6-89BD-4AD5A2FF9DDF}" presName="parentText" presStyleLbl="node1" presStyleIdx="1" presStyleCnt="6">
        <dgm:presLayoutVars>
          <dgm:chMax val="0"/>
          <dgm:bulletEnabled val="1"/>
        </dgm:presLayoutVars>
      </dgm:prSet>
      <dgm:spPr/>
    </dgm:pt>
    <dgm:pt modelId="{A9CDF422-2C00-4C32-A1A8-C973F619D0B7}" type="pres">
      <dgm:prSet presAssocID="{2B51140B-3CE4-4B02-B948-50323AD8B661}" presName="spacer" presStyleCnt="0"/>
      <dgm:spPr/>
    </dgm:pt>
    <dgm:pt modelId="{C9C9CD3D-B7DA-4A9D-88FE-A2C9B4866D19}" type="pres">
      <dgm:prSet presAssocID="{2A11A0B6-3A82-490B-818C-CABACCB8E70A}" presName="parentText" presStyleLbl="node1" presStyleIdx="2" presStyleCnt="6">
        <dgm:presLayoutVars>
          <dgm:chMax val="0"/>
          <dgm:bulletEnabled val="1"/>
        </dgm:presLayoutVars>
      </dgm:prSet>
      <dgm:spPr/>
    </dgm:pt>
    <dgm:pt modelId="{12C0A428-68A5-451C-A743-4D679F047762}" type="pres">
      <dgm:prSet presAssocID="{ECC9791C-3B52-40F9-81E5-1BCEA9279B6C}" presName="spacer" presStyleCnt="0"/>
      <dgm:spPr/>
    </dgm:pt>
    <dgm:pt modelId="{BE156747-22AD-4CBE-B015-42BDFC1C8F3F}" type="pres">
      <dgm:prSet presAssocID="{49F6BC8E-1E52-4B78-AC24-60E534D1529C}" presName="parentText" presStyleLbl="node1" presStyleIdx="3" presStyleCnt="6">
        <dgm:presLayoutVars>
          <dgm:chMax val="0"/>
          <dgm:bulletEnabled val="1"/>
        </dgm:presLayoutVars>
      </dgm:prSet>
      <dgm:spPr/>
    </dgm:pt>
    <dgm:pt modelId="{568EA03F-6652-4A40-A524-BD7639AFF0AB}" type="pres">
      <dgm:prSet presAssocID="{5157D370-2BAA-499C-9748-D9E9CC4D7AB7}" presName="spacer" presStyleCnt="0"/>
      <dgm:spPr/>
    </dgm:pt>
    <dgm:pt modelId="{448980F6-4E91-4199-89BE-487988EF5F29}" type="pres">
      <dgm:prSet presAssocID="{BB0976AE-DD20-4FF4-82ED-B2575380B36B}" presName="parentText" presStyleLbl="node1" presStyleIdx="4" presStyleCnt="6">
        <dgm:presLayoutVars>
          <dgm:chMax val="0"/>
          <dgm:bulletEnabled val="1"/>
        </dgm:presLayoutVars>
      </dgm:prSet>
      <dgm:spPr/>
    </dgm:pt>
    <dgm:pt modelId="{736C10E5-4276-4C9C-A02D-8D207A2CE1EA}" type="pres">
      <dgm:prSet presAssocID="{F74AC7E4-D6EA-405F-B78E-84322186BC7E}" presName="spacer" presStyleCnt="0"/>
      <dgm:spPr/>
    </dgm:pt>
    <dgm:pt modelId="{7DB0A806-A8CE-4E1F-ADB9-5DD43698D907}" type="pres">
      <dgm:prSet presAssocID="{ADD18137-D800-4C70-8FE0-C65536433072}" presName="parentText" presStyleLbl="node1" presStyleIdx="5" presStyleCnt="6">
        <dgm:presLayoutVars>
          <dgm:chMax val="0"/>
          <dgm:bulletEnabled val="1"/>
        </dgm:presLayoutVars>
      </dgm:prSet>
      <dgm:spPr/>
    </dgm:pt>
  </dgm:ptLst>
  <dgm:cxnLst>
    <dgm:cxn modelId="{15CA220C-6F30-4BFE-93B5-2BDBA73DFB3F}" srcId="{12DE1221-C716-4BEB-BA56-272502A26137}" destId="{2A11A0B6-3A82-490B-818C-CABACCB8E70A}" srcOrd="2" destOrd="0" parTransId="{46A060A7-DA1F-4377-9247-69CF0E6D34BB}" sibTransId="{ECC9791C-3B52-40F9-81E5-1BCEA9279B6C}"/>
    <dgm:cxn modelId="{02FDD629-08CF-4813-92B1-77771469C6EA}" srcId="{12DE1221-C716-4BEB-BA56-272502A26137}" destId="{0A28B2B8-D30A-4FA6-89BD-4AD5A2FF9DDF}" srcOrd="1" destOrd="0" parTransId="{5017CF2B-9526-4030-B704-AC9199BD05D4}" sibTransId="{2B51140B-3CE4-4B02-B948-50323AD8B661}"/>
    <dgm:cxn modelId="{69302F32-A9A7-4118-8A85-5A0019FFE6BD}" srcId="{12DE1221-C716-4BEB-BA56-272502A26137}" destId="{ADD18137-D800-4C70-8FE0-C65536433072}" srcOrd="5" destOrd="0" parTransId="{BB5C0235-7AFD-473C-BE9F-CE0BF1D8ECED}" sibTransId="{A8939358-78EE-43FB-849D-4459DA223FE7}"/>
    <dgm:cxn modelId="{B1369761-9038-4C16-93EF-74B12DB3E0A0}" type="presOf" srcId="{49F6BC8E-1E52-4B78-AC24-60E534D1529C}" destId="{BE156747-22AD-4CBE-B015-42BDFC1C8F3F}" srcOrd="0" destOrd="0" presId="urn:microsoft.com/office/officeart/2005/8/layout/vList2"/>
    <dgm:cxn modelId="{20EE7E47-1980-48A8-90C4-3A5B9B093D94}" type="presOf" srcId="{12DE1221-C716-4BEB-BA56-272502A26137}" destId="{95D19F67-4737-472F-8EFB-A99003BEBF7C}" srcOrd="0" destOrd="0" presId="urn:microsoft.com/office/officeart/2005/8/layout/vList2"/>
    <dgm:cxn modelId="{46A7B855-A3E8-40FE-873A-A262C5B1B281}" type="presOf" srcId="{CF175F85-2932-4260-BF6B-DAF70E071653}" destId="{6C6C921E-B9D1-44EE-A101-8911EA4E3858}" srcOrd="0" destOrd="0" presId="urn:microsoft.com/office/officeart/2005/8/layout/vList2"/>
    <dgm:cxn modelId="{8737B576-EE2F-4A4E-B9ED-CCAC08194479}" srcId="{12DE1221-C716-4BEB-BA56-272502A26137}" destId="{BB0976AE-DD20-4FF4-82ED-B2575380B36B}" srcOrd="4" destOrd="0" parTransId="{BE5586DC-98BE-475A-9886-BAF242E9E0F4}" sibTransId="{F74AC7E4-D6EA-405F-B78E-84322186BC7E}"/>
    <dgm:cxn modelId="{FA9AD57C-BB2D-4CAA-9697-C23AFC9BB050}" type="presOf" srcId="{BB0976AE-DD20-4FF4-82ED-B2575380B36B}" destId="{448980F6-4E91-4199-89BE-487988EF5F29}" srcOrd="0" destOrd="0" presId="urn:microsoft.com/office/officeart/2005/8/layout/vList2"/>
    <dgm:cxn modelId="{0740C69C-3B35-4B2C-9D36-33345FD2C4E1}" srcId="{12DE1221-C716-4BEB-BA56-272502A26137}" destId="{CF175F85-2932-4260-BF6B-DAF70E071653}" srcOrd="0" destOrd="0" parTransId="{F9EE0026-09E5-4C59-9FF6-BF3382CD4F89}" sibTransId="{0ACF9215-BD68-4FBD-BB1F-926DF2030477}"/>
    <dgm:cxn modelId="{A65052B6-3FA9-4FEC-AAAA-6282D7F8B73D}" type="presOf" srcId="{ADD18137-D800-4C70-8FE0-C65536433072}" destId="{7DB0A806-A8CE-4E1F-ADB9-5DD43698D907}" srcOrd="0" destOrd="0" presId="urn:microsoft.com/office/officeart/2005/8/layout/vList2"/>
    <dgm:cxn modelId="{1B8247F2-1E8E-4F2A-B739-563937C376F4}" srcId="{12DE1221-C716-4BEB-BA56-272502A26137}" destId="{49F6BC8E-1E52-4B78-AC24-60E534D1529C}" srcOrd="3" destOrd="0" parTransId="{1CDA70F2-A357-4A30-A226-D9E2B36873A0}" sibTransId="{5157D370-2BAA-499C-9748-D9E9CC4D7AB7}"/>
    <dgm:cxn modelId="{7B3041F7-8A66-4818-A8CC-E52947AB25F2}" type="presOf" srcId="{2A11A0B6-3A82-490B-818C-CABACCB8E70A}" destId="{C9C9CD3D-B7DA-4A9D-88FE-A2C9B4866D19}" srcOrd="0" destOrd="0" presId="urn:microsoft.com/office/officeart/2005/8/layout/vList2"/>
    <dgm:cxn modelId="{328A74FC-A785-458E-84E6-5D64741D6B0A}" type="presOf" srcId="{0A28B2B8-D30A-4FA6-89BD-4AD5A2FF9DDF}" destId="{D1A0A502-FECE-4756-9C19-320C39A0337A}" srcOrd="0" destOrd="0" presId="urn:microsoft.com/office/officeart/2005/8/layout/vList2"/>
    <dgm:cxn modelId="{350ABB27-7D8F-425D-B20B-2BE960B9EAE7}" type="presParOf" srcId="{95D19F67-4737-472F-8EFB-A99003BEBF7C}" destId="{6C6C921E-B9D1-44EE-A101-8911EA4E3858}" srcOrd="0" destOrd="0" presId="urn:microsoft.com/office/officeart/2005/8/layout/vList2"/>
    <dgm:cxn modelId="{4C04B8D5-170F-40F6-B3AD-DB0A2FEDE6D1}" type="presParOf" srcId="{95D19F67-4737-472F-8EFB-A99003BEBF7C}" destId="{50D97278-BF25-4992-962E-41D7AF559720}" srcOrd="1" destOrd="0" presId="urn:microsoft.com/office/officeart/2005/8/layout/vList2"/>
    <dgm:cxn modelId="{0ED1A094-BB5A-44D3-BD86-ADEB3AE3D865}" type="presParOf" srcId="{95D19F67-4737-472F-8EFB-A99003BEBF7C}" destId="{D1A0A502-FECE-4756-9C19-320C39A0337A}" srcOrd="2" destOrd="0" presId="urn:microsoft.com/office/officeart/2005/8/layout/vList2"/>
    <dgm:cxn modelId="{D1112278-CCD5-4F6E-A2BF-4A3E2633E0F7}" type="presParOf" srcId="{95D19F67-4737-472F-8EFB-A99003BEBF7C}" destId="{A9CDF422-2C00-4C32-A1A8-C973F619D0B7}" srcOrd="3" destOrd="0" presId="urn:microsoft.com/office/officeart/2005/8/layout/vList2"/>
    <dgm:cxn modelId="{67090146-6CAE-4CE8-BB61-342C83E38C3B}" type="presParOf" srcId="{95D19F67-4737-472F-8EFB-A99003BEBF7C}" destId="{C9C9CD3D-B7DA-4A9D-88FE-A2C9B4866D19}" srcOrd="4" destOrd="0" presId="urn:microsoft.com/office/officeart/2005/8/layout/vList2"/>
    <dgm:cxn modelId="{71B759EF-D1A3-4431-B7B1-B720AAD105CA}" type="presParOf" srcId="{95D19F67-4737-472F-8EFB-A99003BEBF7C}" destId="{12C0A428-68A5-451C-A743-4D679F047762}" srcOrd="5" destOrd="0" presId="urn:microsoft.com/office/officeart/2005/8/layout/vList2"/>
    <dgm:cxn modelId="{D07D85A8-75C8-4859-B729-35B4527C6E82}" type="presParOf" srcId="{95D19F67-4737-472F-8EFB-A99003BEBF7C}" destId="{BE156747-22AD-4CBE-B015-42BDFC1C8F3F}" srcOrd="6" destOrd="0" presId="urn:microsoft.com/office/officeart/2005/8/layout/vList2"/>
    <dgm:cxn modelId="{78F6EB45-BA18-4DD0-B861-FE6B4196DE68}" type="presParOf" srcId="{95D19F67-4737-472F-8EFB-A99003BEBF7C}" destId="{568EA03F-6652-4A40-A524-BD7639AFF0AB}" srcOrd="7" destOrd="0" presId="urn:microsoft.com/office/officeart/2005/8/layout/vList2"/>
    <dgm:cxn modelId="{754861A0-93AF-4796-B7A8-AFB60F1B7BD4}" type="presParOf" srcId="{95D19F67-4737-472F-8EFB-A99003BEBF7C}" destId="{448980F6-4E91-4199-89BE-487988EF5F29}" srcOrd="8" destOrd="0" presId="urn:microsoft.com/office/officeart/2005/8/layout/vList2"/>
    <dgm:cxn modelId="{4E391DA9-77CE-4C8E-BB25-39AE1CC11860}" type="presParOf" srcId="{95D19F67-4737-472F-8EFB-A99003BEBF7C}" destId="{736C10E5-4276-4C9C-A02D-8D207A2CE1EA}" srcOrd="9" destOrd="0" presId="urn:microsoft.com/office/officeart/2005/8/layout/vList2"/>
    <dgm:cxn modelId="{01C9187E-1649-4037-AAE4-A76501A03F32}" type="presParOf" srcId="{95D19F67-4737-472F-8EFB-A99003BEBF7C}" destId="{7DB0A806-A8CE-4E1F-ADB9-5DD43698D907}"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0682CF-050B-4538-AA52-FFCD7AC9C3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3094EBF1-A8F1-4B44-82AF-3146AC265BCF}">
      <dgm:prSet/>
      <dgm:spPr/>
      <dgm:t>
        <a:bodyPr/>
        <a:lstStyle/>
        <a:p>
          <a:r>
            <a:rPr lang="en-GB" dirty="0"/>
            <a:t>The average age of customers was 28.5 for Female customers and 28.9 for Male customers</a:t>
          </a:r>
        </a:p>
      </dgm:t>
    </dgm:pt>
    <dgm:pt modelId="{13664B85-E810-4BF2-BE96-91DDB0371606}" type="parTrans" cxnId="{4D7ED70F-4CDE-438F-B77E-45B7F59CFB97}">
      <dgm:prSet/>
      <dgm:spPr/>
      <dgm:t>
        <a:bodyPr/>
        <a:lstStyle/>
        <a:p>
          <a:endParaRPr lang="en-GB"/>
        </a:p>
      </dgm:t>
    </dgm:pt>
    <dgm:pt modelId="{8419C606-09BE-4202-A59E-60B39DE26186}" type="sibTrans" cxnId="{4D7ED70F-4CDE-438F-B77E-45B7F59CFB97}">
      <dgm:prSet/>
      <dgm:spPr/>
      <dgm:t>
        <a:bodyPr/>
        <a:lstStyle/>
        <a:p>
          <a:endParaRPr lang="en-GB"/>
        </a:p>
      </dgm:t>
    </dgm:pt>
    <dgm:pt modelId="{FC761CED-3C7D-4D92-9D67-673702909343}" type="pres">
      <dgm:prSet presAssocID="{880682CF-050B-4538-AA52-FFCD7AC9C368}" presName="linear" presStyleCnt="0">
        <dgm:presLayoutVars>
          <dgm:animLvl val="lvl"/>
          <dgm:resizeHandles val="exact"/>
        </dgm:presLayoutVars>
      </dgm:prSet>
      <dgm:spPr/>
    </dgm:pt>
    <dgm:pt modelId="{E7332142-FFE0-4B00-A906-B8BC4BF2E215}" type="pres">
      <dgm:prSet presAssocID="{3094EBF1-A8F1-4B44-82AF-3146AC265BCF}" presName="parentText" presStyleLbl="node1" presStyleIdx="0" presStyleCnt="1">
        <dgm:presLayoutVars>
          <dgm:chMax val="0"/>
          <dgm:bulletEnabled val="1"/>
        </dgm:presLayoutVars>
      </dgm:prSet>
      <dgm:spPr/>
    </dgm:pt>
  </dgm:ptLst>
  <dgm:cxnLst>
    <dgm:cxn modelId="{4D7ED70F-4CDE-438F-B77E-45B7F59CFB97}" srcId="{880682CF-050B-4538-AA52-FFCD7AC9C368}" destId="{3094EBF1-A8F1-4B44-82AF-3146AC265BCF}" srcOrd="0" destOrd="0" parTransId="{13664B85-E810-4BF2-BE96-91DDB0371606}" sibTransId="{8419C606-09BE-4202-A59E-60B39DE26186}"/>
    <dgm:cxn modelId="{07D47F67-B3EC-4437-8935-62C47B0EDAE5}" type="presOf" srcId="{3094EBF1-A8F1-4B44-82AF-3146AC265BCF}" destId="{E7332142-FFE0-4B00-A906-B8BC4BF2E215}" srcOrd="0" destOrd="0" presId="urn:microsoft.com/office/officeart/2005/8/layout/vList2"/>
    <dgm:cxn modelId="{4E2CB7A0-B7A7-461C-8C21-AE20EF0C2E20}" type="presOf" srcId="{880682CF-050B-4538-AA52-FFCD7AC9C368}" destId="{FC761CED-3C7D-4D92-9D67-673702909343}" srcOrd="0" destOrd="0" presId="urn:microsoft.com/office/officeart/2005/8/layout/vList2"/>
    <dgm:cxn modelId="{C3C8CEEA-C2F0-41DB-BF09-A0D41695AC09}" type="presParOf" srcId="{FC761CED-3C7D-4D92-9D67-673702909343}" destId="{E7332142-FFE0-4B00-A906-B8BC4BF2E215}"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B13AD5-EDED-450C-955E-AC918564AF9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55743454-C8AA-471F-B23E-EB6398973BC5}">
      <dgm:prSet/>
      <dgm:spPr/>
      <dgm:t>
        <a:bodyPr/>
        <a:lstStyle/>
        <a:p>
          <a:r>
            <a:rPr lang="en-GB"/>
            <a:t>Male customers have a higher self-rated fitness</a:t>
          </a:r>
        </a:p>
      </dgm:t>
    </dgm:pt>
    <dgm:pt modelId="{7393FADF-A428-4248-9AEF-1B8791DA7AFF}" type="parTrans" cxnId="{FE42422D-AAB7-4B82-980D-F1B0394E9BCF}">
      <dgm:prSet/>
      <dgm:spPr/>
      <dgm:t>
        <a:bodyPr/>
        <a:lstStyle/>
        <a:p>
          <a:endParaRPr lang="en-GB"/>
        </a:p>
      </dgm:t>
    </dgm:pt>
    <dgm:pt modelId="{AA2FA9FF-84BB-44E6-BFA9-877501321CCE}" type="sibTrans" cxnId="{FE42422D-AAB7-4B82-980D-F1B0394E9BCF}">
      <dgm:prSet/>
      <dgm:spPr/>
      <dgm:t>
        <a:bodyPr/>
        <a:lstStyle/>
        <a:p>
          <a:endParaRPr lang="en-GB"/>
        </a:p>
      </dgm:t>
    </dgm:pt>
    <dgm:pt modelId="{4E76708F-2DC9-401A-B8A2-CA7E35AEA4E1}">
      <dgm:prSet/>
      <dgm:spPr/>
      <dgm:t>
        <a:bodyPr/>
        <a:lstStyle/>
        <a:p>
          <a:r>
            <a:rPr lang="en-GB" b="0" i="0" dirty="0"/>
            <a:t>Expected Usage and miles covered on tread mill is less in Female customers than male customers.</a:t>
          </a:r>
          <a:endParaRPr lang="en-GB" dirty="0"/>
        </a:p>
      </dgm:t>
    </dgm:pt>
    <dgm:pt modelId="{17397EE7-D15A-4077-924A-62F2BC6E3D40}" type="parTrans" cxnId="{B0C58A38-E64E-4BCA-A5BC-908576CD99BC}">
      <dgm:prSet/>
      <dgm:spPr/>
      <dgm:t>
        <a:bodyPr/>
        <a:lstStyle/>
        <a:p>
          <a:endParaRPr lang="en-GB"/>
        </a:p>
      </dgm:t>
    </dgm:pt>
    <dgm:pt modelId="{2244410B-9B55-4560-9943-DE6ACB914560}" type="sibTrans" cxnId="{B0C58A38-E64E-4BCA-A5BC-908576CD99BC}">
      <dgm:prSet/>
      <dgm:spPr/>
      <dgm:t>
        <a:bodyPr/>
        <a:lstStyle/>
        <a:p>
          <a:endParaRPr lang="en-GB"/>
        </a:p>
      </dgm:t>
    </dgm:pt>
    <dgm:pt modelId="{83A527CE-1C33-4B56-927F-FFAB507EB410}" type="pres">
      <dgm:prSet presAssocID="{38B13AD5-EDED-450C-955E-AC918564AF9E}" presName="linear" presStyleCnt="0">
        <dgm:presLayoutVars>
          <dgm:animLvl val="lvl"/>
          <dgm:resizeHandles val="exact"/>
        </dgm:presLayoutVars>
      </dgm:prSet>
      <dgm:spPr/>
    </dgm:pt>
    <dgm:pt modelId="{AADE82E8-74BF-46DF-8659-FDDC860964A2}" type="pres">
      <dgm:prSet presAssocID="{55743454-C8AA-471F-B23E-EB6398973BC5}" presName="parentText" presStyleLbl="node1" presStyleIdx="0" presStyleCnt="2" custScaleY="69865" custLinFactY="-3913" custLinFactNeighborY="-100000">
        <dgm:presLayoutVars>
          <dgm:chMax val="0"/>
          <dgm:bulletEnabled val="1"/>
        </dgm:presLayoutVars>
      </dgm:prSet>
      <dgm:spPr/>
    </dgm:pt>
    <dgm:pt modelId="{AD195AF7-54AF-4AB2-87AF-1CF22AE4BA90}" type="pres">
      <dgm:prSet presAssocID="{AA2FA9FF-84BB-44E6-BFA9-877501321CCE}" presName="spacer" presStyleCnt="0"/>
      <dgm:spPr/>
    </dgm:pt>
    <dgm:pt modelId="{0B19C9A7-F777-486A-A3E3-90F7A007D758}" type="pres">
      <dgm:prSet presAssocID="{4E76708F-2DC9-401A-B8A2-CA7E35AEA4E1}" presName="parentText" presStyleLbl="node1" presStyleIdx="1" presStyleCnt="2">
        <dgm:presLayoutVars>
          <dgm:chMax val="0"/>
          <dgm:bulletEnabled val="1"/>
        </dgm:presLayoutVars>
      </dgm:prSet>
      <dgm:spPr/>
    </dgm:pt>
  </dgm:ptLst>
  <dgm:cxnLst>
    <dgm:cxn modelId="{23AFA313-C2E3-4C75-A6F6-6D0129273E53}" type="presOf" srcId="{55743454-C8AA-471F-B23E-EB6398973BC5}" destId="{AADE82E8-74BF-46DF-8659-FDDC860964A2}" srcOrd="0" destOrd="0" presId="urn:microsoft.com/office/officeart/2005/8/layout/vList2"/>
    <dgm:cxn modelId="{FE42422D-AAB7-4B82-980D-F1B0394E9BCF}" srcId="{38B13AD5-EDED-450C-955E-AC918564AF9E}" destId="{55743454-C8AA-471F-B23E-EB6398973BC5}" srcOrd="0" destOrd="0" parTransId="{7393FADF-A428-4248-9AEF-1B8791DA7AFF}" sibTransId="{AA2FA9FF-84BB-44E6-BFA9-877501321CCE}"/>
    <dgm:cxn modelId="{B0C58A38-E64E-4BCA-A5BC-908576CD99BC}" srcId="{38B13AD5-EDED-450C-955E-AC918564AF9E}" destId="{4E76708F-2DC9-401A-B8A2-CA7E35AEA4E1}" srcOrd="1" destOrd="0" parTransId="{17397EE7-D15A-4077-924A-62F2BC6E3D40}" sibTransId="{2244410B-9B55-4560-9943-DE6ACB914560}"/>
    <dgm:cxn modelId="{9D422673-A9F1-44D1-A4BA-836CDCB5E851}" type="presOf" srcId="{4E76708F-2DC9-401A-B8A2-CA7E35AEA4E1}" destId="{0B19C9A7-F777-486A-A3E3-90F7A007D758}" srcOrd="0" destOrd="0" presId="urn:microsoft.com/office/officeart/2005/8/layout/vList2"/>
    <dgm:cxn modelId="{001DD4EC-0F28-4458-8FF0-1E5B42594151}" type="presOf" srcId="{38B13AD5-EDED-450C-955E-AC918564AF9E}" destId="{83A527CE-1C33-4B56-927F-FFAB507EB410}" srcOrd="0" destOrd="0" presId="urn:microsoft.com/office/officeart/2005/8/layout/vList2"/>
    <dgm:cxn modelId="{4941DEEF-FF06-48A5-945F-9D00749A0653}" type="presParOf" srcId="{83A527CE-1C33-4B56-927F-FFAB507EB410}" destId="{AADE82E8-74BF-46DF-8659-FDDC860964A2}" srcOrd="0" destOrd="0" presId="urn:microsoft.com/office/officeart/2005/8/layout/vList2"/>
    <dgm:cxn modelId="{01F754BC-F02E-4FAF-92D8-36E37AF110A3}" type="presParOf" srcId="{83A527CE-1C33-4B56-927F-FFAB507EB410}" destId="{AD195AF7-54AF-4AB2-87AF-1CF22AE4BA90}" srcOrd="1" destOrd="0" presId="urn:microsoft.com/office/officeart/2005/8/layout/vList2"/>
    <dgm:cxn modelId="{E93B8876-0761-45C6-9C1B-99AD6F1A7031}" type="presParOf" srcId="{83A527CE-1C33-4B56-927F-FFAB507EB410}" destId="{0B19C9A7-F777-486A-A3E3-90F7A007D758}" srcOrd="2"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E0E4CB-04EC-4BCF-B2B6-E41F0C08AEB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2536FD15-D6DB-47B0-AB53-A9EC7F746B98}">
      <dgm:prSet/>
      <dgm:spPr/>
      <dgm:t>
        <a:bodyPr/>
        <a:lstStyle/>
        <a:p>
          <a:r>
            <a:rPr lang="en-GB" b="0" i="0" dirty="0"/>
            <a:t>Products TM195 and TM498 are bought by people with lower than 70K as income and age is concentrated more in range of 23-35.</a:t>
          </a:r>
          <a:endParaRPr lang="en-GB" dirty="0"/>
        </a:p>
      </dgm:t>
    </dgm:pt>
    <dgm:pt modelId="{BA853B1C-D5A3-4ED4-8B8B-FA248617C57F}" type="parTrans" cxnId="{CE8EA297-C3D6-42D7-B650-5E09EDD1A063}">
      <dgm:prSet/>
      <dgm:spPr/>
      <dgm:t>
        <a:bodyPr/>
        <a:lstStyle/>
        <a:p>
          <a:endParaRPr lang="en-GB"/>
        </a:p>
      </dgm:t>
    </dgm:pt>
    <dgm:pt modelId="{00F92018-98CC-49A0-8B02-8EE136431122}" type="sibTrans" cxnId="{CE8EA297-C3D6-42D7-B650-5E09EDD1A063}">
      <dgm:prSet/>
      <dgm:spPr/>
      <dgm:t>
        <a:bodyPr/>
        <a:lstStyle/>
        <a:p>
          <a:endParaRPr lang="en-GB"/>
        </a:p>
      </dgm:t>
    </dgm:pt>
    <dgm:pt modelId="{F2117DCB-80E2-42F5-9C39-7EEEA5A2ED82}">
      <dgm:prSet/>
      <dgm:spPr/>
      <dgm:t>
        <a:bodyPr/>
        <a:lstStyle/>
        <a:p>
          <a:r>
            <a:rPr lang="en-GB" b="0" i="0"/>
            <a:t>Product TM798 is mainly bought by people with higher than 70K income and age falls in range of 23-30. -Majority of people who buys the TM798 expect that they will run more than consumers of the other two products, on average.</a:t>
          </a:r>
          <a:endParaRPr lang="en-GB"/>
        </a:p>
      </dgm:t>
    </dgm:pt>
    <dgm:pt modelId="{BF6124E7-7C0D-4C05-860C-9916E2F4C89C}" type="parTrans" cxnId="{8ABC6710-F88B-4360-95C7-1F6DC17388E2}">
      <dgm:prSet/>
      <dgm:spPr/>
      <dgm:t>
        <a:bodyPr/>
        <a:lstStyle/>
        <a:p>
          <a:endParaRPr lang="en-GB"/>
        </a:p>
      </dgm:t>
    </dgm:pt>
    <dgm:pt modelId="{B5183A33-3C1B-45EA-9A13-EAFF5B77ACAA}" type="sibTrans" cxnId="{8ABC6710-F88B-4360-95C7-1F6DC17388E2}">
      <dgm:prSet/>
      <dgm:spPr/>
      <dgm:t>
        <a:bodyPr/>
        <a:lstStyle/>
        <a:p>
          <a:endParaRPr lang="en-GB"/>
        </a:p>
      </dgm:t>
    </dgm:pt>
    <dgm:pt modelId="{58A2E17E-B4A8-4314-A177-0DECA8208C43}">
      <dgm:prSet/>
      <dgm:spPr/>
      <dgm:t>
        <a:bodyPr/>
        <a:lstStyle/>
        <a:p>
          <a:r>
            <a:rPr lang="en-GB" b="0" i="0" dirty="0"/>
            <a:t>Most of the customers are in lower pay range and earn less than 40K.</a:t>
          </a:r>
          <a:endParaRPr lang="en-GB" dirty="0"/>
        </a:p>
      </dgm:t>
    </dgm:pt>
    <dgm:pt modelId="{031E34C6-26B8-4D76-B473-D96A974726FB}" type="parTrans" cxnId="{21E89BA2-A31D-407D-B15A-702B74929B47}">
      <dgm:prSet/>
      <dgm:spPr/>
      <dgm:t>
        <a:bodyPr/>
        <a:lstStyle/>
        <a:p>
          <a:endParaRPr lang="en-GB"/>
        </a:p>
      </dgm:t>
    </dgm:pt>
    <dgm:pt modelId="{1F1A869B-7449-4B2F-A79F-398A2D905315}" type="sibTrans" cxnId="{21E89BA2-A31D-407D-B15A-702B74929B47}">
      <dgm:prSet/>
      <dgm:spPr/>
      <dgm:t>
        <a:bodyPr/>
        <a:lstStyle/>
        <a:p>
          <a:endParaRPr lang="en-GB"/>
        </a:p>
      </dgm:t>
    </dgm:pt>
    <dgm:pt modelId="{865226B2-21E5-4C6A-965E-9DDADDFAE722}">
      <dgm:prSet/>
      <dgm:spPr/>
      <dgm:t>
        <a:bodyPr/>
        <a:lstStyle/>
        <a:p>
          <a:r>
            <a:rPr lang="en-GB" b="0" i="0" dirty="0"/>
            <a:t>The main consumers fall into the medium income bracket, this was set at 40k – 60k this correlates with the Mean $55K, Median $50K, and Mode $45K</a:t>
          </a:r>
          <a:endParaRPr lang="en-GB" dirty="0"/>
        </a:p>
      </dgm:t>
    </dgm:pt>
    <dgm:pt modelId="{49D0F350-F015-49BF-AA65-46200B5B9597}" type="parTrans" cxnId="{835504AA-81E8-4291-B14C-9DB3BBC80FF1}">
      <dgm:prSet/>
      <dgm:spPr/>
      <dgm:t>
        <a:bodyPr/>
        <a:lstStyle/>
        <a:p>
          <a:endParaRPr lang="en-GB"/>
        </a:p>
      </dgm:t>
    </dgm:pt>
    <dgm:pt modelId="{2D110BA1-5D1F-4FF4-8A37-7712DD4544BA}" type="sibTrans" cxnId="{835504AA-81E8-4291-B14C-9DB3BBC80FF1}">
      <dgm:prSet/>
      <dgm:spPr/>
      <dgm:t>
        <a:bodyPr/>
        <a:lstStyle/>
        <a:p>
          <a:endParaRPr lang="en-GB"/>
        </a:p>
      </dgm:t>
    </dgm:pt>
    <dgm:pt modelId="{10783C2E-6781-4A2B-8583-B842B57555C2}">
      <dgm:prSet/>
      <dgm:spPr/>
      <dgm:t>
        <a:bodyPr/>
        <a:lstStyle/>
        <a:p>
          <a:r>
            <a:rPr lang="en-GB" b="0" i="0"/>
            <a:t>Income has some outliers in the data, few customers earn higher than $80K</a:t>
          </a:r>
          <a:endParaRPr lang="en-GB"/>
        </a:p>
      </dgm:t>
    </dgm:pt>
    <dgm:pt modelId="{FDBCA4FD-28E0-4284-A561-D1C55C2EDD47}" type="parTrans" cxnId="{EA680139-224D-4256-BCFB-0F8D8A341270}">
      <dgm:prSet/>
      <dgm:spPr/>
      <dgm:t>
        <a:bodyPr/>
        <a:lstStyle/>
        <a:p>
          <a:endParaRPr lang="en-GB"/>
        </a:p>
      </dgm:t>
    </dgm:pt>
    <dgm:pt modelId="{43D853DA-E680-441B-A8A1-01EE710B6551}" type="sibTrans" cxnId="{EA680139-224D-4256-BCFB-0F8D8A341270}">
      <dgm:prSet/>
      <dgm:spPr/>
      <dgm:t>
        <a:bodyPr/>
        <a:lstStyle/>
        <a:p>
          <a:endParaRPr lang="en-GB"/>
        </a:p>
      </dgm:t>
    </dgm:pt>
    <dgm:pt modelId="{D214BDB2-00FA-417B-B024-BBF9A380AD16}">
      <dgm:prSet/>
      <dgm:spPr/>
      <dgm:t>
        <a:bodyPr/>
        <a:lstStyle/>
        <a:p>
          <a:r>
            <a:rPr lang="en-GB" b="0" i="0" dirty="0"/>
            <a:t>TM195 &amp; TM498 attracts people with income less than 60k , may be because of the cost of both models. </a:t>
          </a:r>
          <a:endParaRPr lang="en-GB" dirty="0"/>
        </a:p>
      </dgm:t>
    </dgm:pt>
    <dgm:pt modelId="{02E46C73-E665-4BCC-81F1-A3C9388AA770}" type="parTrans" cxnId="{E02515BA-1A3E-4CF9-9375-7D7C68869868}">
      <dgm:prSet/>
      <dgm:spPr/>
      <dgm:t>
        <a:bodyPr/>
        <a:lstStyle/>
        <a:p>
          <a:endParaRPr lang="en-GB"/>
        </a:p>
      </dgm:t>
    </dgm:pt>
    <dgm:pt modelId="{D931F424-AF5D-4940-8A1D-2F5D02BF154B}" type="sibTrans" cxnId="{E02515BA-1A3E-4CF9-9375-7D7C68869868}">
      <dgm:prSet/>
      <dgm:spPr/>
      <dgm:t>
        <a:bodyPr/>
        <a:lstStyle/>
        <a:p>
          <a:endParaRPr lang="en-GB"/>
        </a:p>
      </dgm:t>
    </dgm:pt>
    <dgm:pt modelId="{4DDBA861-0298-4E2B-87D1-F2042DB95BDB}">
      <dgm:prSet/>
      <dgm:spPr/>
      <dgm:t>
        <a:bodyPr/>
        <a:lstStyle/>
        <a:p>
          <a:r>
            <a:rPr lang="en-GB" b="0" i="0" dirty="0"/>
            <a:t>TM798 should be marketed as a high-end treadmill for professionals and athletes. </a:t>
          </a:r>
          <a:endParaRPr lang="en-GB" dirty="0"/>
        </a:p>
      </dgm:t>
    </dgm:pt>
    <dgm:pt modelId="{EC984930-0B04-415F-95C1-E12305726005}" type="parTrans" cxnId="{FA0B51DF-7444-49A2-8008-466DC279E1AF}">
      <dgm:prSet/>
      <dgm:spPr/>
      <dgm:t>
        <a:bodyPr/>
        <a:lstStyle/>
        <a:p>
          <a:endParaRPr lang="en-GB"/>
        </a:p>
      </dgm:t>
    </dgm:pt>
    <dgm:pt modelId="{BEB8A322-691B-4E6E-BA16-051BBB4DA316}" type="sibTrans" cxnId="{FA0B51DF-7444-49A2-8008-466DC279E1AF}">
      <dgm:prSet/>
      <dgm:spPr/>
      <dgm:t>
        <a:bodyPr/>
        <a:lstStyle/>
        <a:p>
          <a:endParaRPr lang="en-GB"/>
        </a:p>
      </dgm:t>
    </dgm:pt>
    <dgm:pt modelId="{A5D64891-FDC6-4455-A8D4-EFA1F19933A5}" type="pres">
      <dgm:prSet presAssocID="{3FE0E4CB-04EC-4BCF-B2B6-E41F0C08AEB9}" presName="linear" presStyleCnt="0">
        <dgm:presLayoutVars>
          <dgm:animLvl val="lvl"/>
          <dgm:resizeHandles val="exact"/>
        </dgm:presLayoutVars>
      </dgm:prSet>
      <dgm:spPr/>
    </dgm:pt>
    <dgm:pt modelId="{01EB1923-BF4B-4FCC-9EA7-B1511EA27ABF}" type="pres">
      <dgm:prSet presAssocID="{2536FD15-D6DB-47B0-AB53-A9EC7F746B98}" presName="parentText" presStyleLbl="node1" presStyleIdx="0" presStyleCnt="7">
        <dgm:presLayoutVars>
          <dgm:chMax val="0"/>
          <dgm:bulletEnabled val="1"/>
        </dgm:presLayoutVars>
      </dgm:prSet>
      <dgm:spPr/>
    </dgm:pt>
    <dgm:pt modelId="{6239545B-AC19-43D4-A877-104DC6CA17FE}" type="pres">
      <dgm:prSet presAssocID="{00F92018-98CC-49A0-8B02-8EE136431122}" presName="spacer" presStyleCnt="0"/>
      <dgm:spPr/>
    </dgm:pt>
    <dgm:pt modelId="{90A6C9FD-757D-4E7B-8861-1DB0EEC2D1FA}" type="pres">
      <dgm:prSet presAssocID="{F2117DCB-80E2-42F5-9C39-7EEEA5A2ED82}" presName="parentText" presStyleLbl="node1" presStyleIdx="1" presStyleCnt="7">
        <dgm:presLayoutVars>
          <dgm:chMax val="0"/>
          <dgm:bulletEnabled val="1"/>
        </dgm:presLayoutVars>
      </dgm:prSet>
      <dgm:spPr/>
    </dgm:pt>
    <dgm:pt modelId="{F8F6A587-7D12-4980-9627-5FC184F42C5F}" type="pres">
      <dgm:prSet presAssocID="{B5183A33-3C1B-45EA-9A13-EAFF5B77ACAA}" presName="spacer" presStyleCnt="0"/>
      <dgm:spPr/>
    </dgm:pt>
    <dgm:pt modelId="{6BAE6A21-FEBB-4F54-9A27-258AFEFB51D3}" type="pres">
      <dgm:prSet presAssocID="{58A2E17E-B4A8-4314-A177-0DECA8208C43}" presName="parentText" presStyleLbl="node1" presStyleIdx="2" presStyleCnt="7">
        <dgm:presLayoutVars>
          <dgm:chMax val="0"/>
          <dgm:bulletEnabled val="1"/>
        </dgm:presLayoutVars>
      </dgm:prSet>
      <dgm:spPr/>
    </dgm:pt>
    <dgm:pt modelId="{F5F1F810-6FC5-441E-82F8-334EE621F6C0}" type="pres">
      <dgm:prSet presAssocID="{1F1A869B-7449-4B2F-A79F-398A2D905315}" presName="spacer" presStyleCnt="0"/>
      <dgm:spPr/>
    </dgm:pt>
    <dgm:pt modelId="{E73CC11E-8F7A-4874-B899-AAD42A291A86}" type="pres">
      <dgm:prSet presAssocID="{865226B2-21E5-4C6A-965E-9DDADDFAE722}" presName="parentText" presStyleLbl="node1" presStyleIdx="3" presStyleCnt="7">
        <dgm:presLayoutVars>
          <dgm:chMax val="0"/>
          <dgm:bulletEnabled val="1"/>
        </dgm:presLayoutVars>
      </dgm:prSet>
      <dgm:spPr/>
    </dgm:pt>
    <dgm:pt modelId="{51A14CAA-511C-4082-A478-2573F4F53C02}" type="pres">
      <dgm:prSet presAssocID="{2D110BA1-5D1F-4FF4-8A37-7712DD4544BA}" presName="spacer" presStyleCnt="0"/>
      <dgm:spPr/>
    </dgm:pt>
    <dgm:pt modelId="{16DD3620-634D-4E1D-886A-B19C86246844}" type="pres">
      <dgm:prSet presAssocID="{10783C2E-6781-4A2B-8583-B842B57555C2}" presName="parentText" presStyleLbl="node1" presStyleIdx="4" presStyleCnt="7">
        <dgm:presLayoutVars>
          <dgm:chMax val="0"/>
          <dgm:bulletEnabled val="1"/>
        </dgm:presLayoutVars>
      </dgm:prSet>
      <dgm:spPr/>
    </dgm:pt>
    <dgm:pt modelId="{CEA44EF6-F8AF-489E-9C13-C4ED3BB46566}" type="pres">
      <dgm:prSet presAssocID="{43D853DA-E680-441B-A8A1-01EE710B6551}" presName="spacer" presStyleCnt="0"/>
      <dgm:spPr/>
    </dgm:pt>
    <dgm:pt modelId="{E8B96891-4BA8-48DB-9442-0E9038772164}" type="pres">
      <dgm:prSet presAssocID="{D214BDB2-00FA-417B-B024-BBF9A380AD16}" presName="parentText" presStyleLbl="node1" presStyleIdx="5" presStyleCnt="7">
        <dgm:presLayoutVars>
          <dgm:chMax val="0"/>
          <dgm:bulletEnabled val="1"/>
        </dgm:presLayoutVars>
      </dgm:prSet>
      <dgm:spPr/>
    </dgm:pt>
    <dgm:pt modelId="{82D4D747-DCAE-4474-867D-6C8C6CC56E40}" type="pres">
      <dgm:prSet presAssocID="{D931F424-AF5D-4940-8A1D-2F5D02BF154B}" presName="spacer" presStyleCnt="0"/>
      <dgm:spPr/>
    </dgm:pt>
    <dgm:pt modelId="{681BEB41-B390-43AE-A415-8B921B05A787}" type="pres">
      <dgm:prSet presAssocID="{4DDBA861-0298-4E2B-87D1-F2042DB95BDB}" presName="parentText" presStyleLbl="node1" presStyleIdx="6" presStyleCnt="7">
        <dgm:presLayoutVars>
          <dgm:chMax val="0"/>
          <dgm:bulletEnabled val="1"/>
        </dgm:presLayoutVars>
      </dgm:prSet>
      <dgm:spPr/>
    </dgm:pt>
  </dgm:ptLst>
  <dgm:cxnLst>
    <dgm:cxn modelId="{8ABC6710-F88B-4360-95C7-1F6DC17388E2}" srcId="{3FE0E4CB-04EC-4BCF-B2B6-E41F0C08AEB9}" destId="{F2117DCB-80E2-42F5-9C39-7EEEA5A2ED82}" srcOrd="1" destOrd="0" parTransId="{BF6124E7-7C0D-4C05-860C-9916E2F4C89C}" sibTransId="{B5183A33-3C1B-45EA-9A13-EAFF5B77ACAA}"/>
    <dgm:cxn modelId="{285D7E20-657E-4961-A66F-B435D8442752}" type="presOf" srcId="{4DDBA861-0298-4E2B-87D1-F2042DB95BDB}" destId="{681BEB41-B390-43AE-A415-8B921B05A787}" srcOrd="0" destOrd="0" presId="urn:microsoft.com/office/officeart/2005/8/layout/vList2"/>
    <dgm:cxn modelId="{ABF16A2D-B7BF-47ED-8C7C-5B8CCD56F3C9}" type="presOf" srcId="{D214BDB2-00FA-417B-B024-BBF9A380AD16}" destId="{E8B96891-4BA8-48DB-9442-0E9038772164}" srcOrd="0" destOrd="0" presId="urn:microsoft.com/office/officeart/2005/8/layout/vList2"/>
    <dgm:cxn modelId="{EA680139-224D-4256-BCFB-0F8D8A341270}" srcId="{3FE0E4CB-04EC-4BCF-B2B6-E41F0C08AEB9}" destId="{10783C2E-6781-4A2B-8583-B842B57555C2}" srcOrd="4" destOrd="0" parTransId="{FDBCA4FD-28E0-4284-A561-D1C55C2EDD47}" sibTransId="{43D853DA-E680-441B-A8A1-01EE710B6551}"/>
    <dgm:cxn modelId="{A1C9EC3C-F3E3-4889-8111-A2F6C326BCCB}" type="presOf" srcId="{2536FD15-D6DB-47B0-AB53-A9EC7F746B98}" destId="{01EB1923-BF4B-4FCC-9EA7-B1511EA27ABF}" srcOrd="0" destOrd="0" presId="urn:microsoft.com/office/officeart/2005/8/layout/vList2"/>
    <dgm:cxn modelId="{49614C5F-34E9-4390-AE1B-2A2BF8AC0DB2}" type="presOf" srcId="{865226B2-21E5-4C6A-965E-9DDADDFAE722}" destId="{E73CC11E-8F7A-4874-B899-AAD42A291A86}" srcOrd="0" destOrd="0" presId="urn:microsoft.com/office/officeart/2005/8/layout/vList2"/>
    <dgm:cxn modelId="{5A77C55F-0818-491A-8495-8127C656B48E}" type="presOf" srcId="{10783C2E-6781-4A2B-8583-B842B57555C2}" destId="{16DD3620-634D-4E1D-886A-B19C86246844}" srcOrd="0" destOrd="0" presId="urn:microsoft.com/office/officeart/2005/8/layout/vList2"/>
    <dgm:cxn modelId="{CE8EA297-C3D6-42D7-B650-5E09EDD1A063}" srcId="{3FE0E4CB-04EC-4BCF-B2B6-E41F0C08AEB9}" destId="{2536FD15-D6DB-47B0-AB53-A9EC7F746B98}" srcOrd="0" destOrd="0" parTransId="{BA853B1C-D5A3-4ED4-8B8B-FA248617C57F}" sibTransId="{00F92018-98CC-49A0-8B02-8EE136431122}"/>
    <dgm:cxn modelId="{FB96C59D-0403-47B4-8BEC-DC2FFDB251DA}" type="presOf" srcId="{F2117DCB-80E2-42F5-9C39-7EEEA5A2ED82}" destId="{90A6C9FD-757D-4E7B-8861-1DB0EEC2D1FA}" srcOrd="0" destOrd="0" presId="urn:microsoft.com/office/officeart/2005/8/layout/vList2"/>
    <dgm:cxn modelId="{21E89BA2-A31D-407D-B15A-702B74929B47}" srcId="{3FE0E4CB-04EC-4BCF-B2B6-E41F0C08AEB9}" destId="{58A2E17E-B4A8-4314-A177-0DECA8208C43}" srcOrd="2" destOrd="0" parTransId="{031E34C6-26B8-4D76-B473-D96A974726FB}" sibTransId="{1F1A869B-7449-4B2F-A79F-398A2D905315}"/>
    <dgm:cxn modelId="{835504AA-81E8-4291-B14C-9DB3BBC80FF1}" srcId="{3FE0E4CB-04EC-4BCF-B2B6-E41F0C08AEB9}" destId="{865226B2-21E5-4C6A-965E-9DDADDFAE722}" srcOrd="3" destOrd="0" parTransId="{49D0F350-F015-49BF-AA65-46200B5B9597}" sibTransId="{2D110BA1-5D1F-4FF4-8A37-7712DD4544BA}"/>
    <dgm:cxn modelId="{E02515BA-1A3E-4CF9-9375-7D7C68869868}" srcId="{3FE0E4CB-04EC-4BCF-B2B6-E41F0C08AEB9}" destId="{D214BDB2-00FA-417B-B024-BBF9A380AD16}" srcOrd="5" destOrd="0" parTransId="{02E46C73-E665-4BCC-81F1-A3C9388AA770}" sibTransId="{D931F424-AF5D-4940-8A1D-2F5D02BF154B}"/>
    <dgm:cxn modelId="{C01724BB-1CDB-4446-9ECC-68A9B4F0C0CE}" type="presOf" srcId="{3FE0E4CB-04EC-4BCF-B2B6-E41F0C08AEB9}" destId="{A5D64891-FDC6-4455-A8D4-EFA1F19933A5}" srcOrd="0" destOrd="0" presId="urn:microsoft.com/office/officeart/2005/8/layout/vList2"/>
    <dgm:cxn modelId="{FA0B51DF-7444-49A2-8008-466DC279E1AF}" srcId="{3FE0E4CB-04EC-4BCF-B2B6-E41F0C08AEB9}" destId="{4DDBA861-0298-4E2B-87D1-F2042DB95BDB}" srcOrd="6" destOrd="0" parTransId="{EC984930-0B04-415F-95C1-E12305726005}" sibTransId="{BEB8A322-691B-4E6E-BA16-051BBB4DA316}"/>
    <dgm:cxn modelId="{030383E6-2F47-409E-A281-E1A9C49194D7}" type="presOf" srcId="{58A2E17E-B4A8-4314-A177-0DECA8208C43}" destId="{6BAE6A21-FEBB-4F54-9A27-258AFEFB51D3}" srcOrd="0" destOrd="0" presId="urn:microsoft.com/office/officeart/2005/8/layout/vList2"/>
    <dgm:cxn modelId="{8D5C99FF-147C-4ABE-BC04-1255384E2575}" type="presParOf" srcId="{A5D64891-FDC6-4455-A8D4-EFA1F19933A5}" destId="{01EB1923-BF4B-4FCC-9EA7-B1511EA27ABF}" srcOrd="0" destOrd="0" presId="urn:microsoft.com/office/officeart/2005/8/layout/vList2"/>
    <dgm:cxn modelId="{20415CF0-5FA8-4105-8E5D-E43E1D23EADB}" type="presParOf" srcId="{A5D64891-FDC6-4455-A8D4-EFA1F19933A5}" destId="{6239545B-AC19-43D4-A877-104DC6CA17FE}" srcOrd="1" destOrd="0" presId="urn:microsoft.com/office/officeart/2005/8/layout/vList2"/>
    <dgm:cxn modelId="{70B21A17-7B00-4F9B-98D0-E8298DD9E39C}" type="presParOf" srcId="{A5D64891-FDC6-4455-A8D4-EFA1F19933A5}" destId="{90A6C9FD-757D-4E7B-8861-1DB0EEC2D1FA}" srcOrd="2" destOrd="0" presId="urn:microsoft.com/office/officeart/2005/8/layout/vList2"/>
    <dgm:cxn modelId="{3A71DB80-DF50-4654-8AC2-357B9E3B6C3E}" type="presParOf" srcId="{A5D64891-FDC6-4455-A8D4-EFA1F19933A5}" destId="{F8F6A587-7D12-4980-9627-5FC184F42C5F}" srcOrd="3" destOrd="0" presId="urn:microsoft.com/office/officeart/2005/8/layout/vList2"/>
    <dgm:cxn modelId="{D4B5302A-0EAA-4F58-A265-491660D67AF5}" type="presParOf" srcId="{A5D64891-FDC6-4455-A8D4-EFA1F19933A5}" destId="{6BAE6A21-FEBB-4F54-9A27-258AFEFB51D3}" srcOrd="4" destOrd="0" presId="urn:microsoft.com/office/officeart/2005/8/layout/vList2"/>
    <dgm:cxn modelId="{1909BB35-0962-4FE5-AAB0-E0A414C7791E}" type="presParOf" srcId="{A5D64891-FDC6-4455-A8D4-EFA1F19933A5}" destId="{F5F1F810-6FC5-441E-82F8-334EE621F6C0}" srcOrd="5" destOrd="0" presId="urn:microsoft.com/office/officeart/2005/8/layout/vList2"/>
    <dgm:cxn modelId="{A60DE6EA-890A-4FC0-90DE-0327CC69E635}" type="presParOf" srcId="{A5D64891-FDC6-4455-A8D4-EFA1F19933A5}" destId="{E73CC11E-8F7A-4874-B899-AAD42A291A86}" srcOrd="6" destOrd="0" presId="urn:microsoft.com/office/officeart/2005/8/layout/vList2"/>
    <dgm:cxn modelId="{BC1FBB1D-A2E5-4097-BC99-FA368168B1A2}" type="presParOf" srcId="{A5D64891-FDC6-4455-A8D4-EFA1F19933A5}" destId="{51A14CAA-511C-4082-A478-2573F4F53C02}" srcOrd="7" destOrd="0" presId="urn:microsoft.com/office/officeart/2005/8/layout/vList2"/>
    <dgm:cxn modelId="{5961E42E-2E3C-4FC3-9684-B42AEA2ADDEF}" type="presParOf" srcId="{A5D64891-FDC6-4455-A8D4-EFA1F19933A5}" destId="{16DD3620-634D-4E1D-886A-B19C86246844}" srcOrd="8" destOrd="0" presId="urn:microsoft.com/office/officeart/2005/8/layout/vList2"/>
    <dgm:cxn modelId="{B6628E52-B4AC-43BA-B016-FF2912AC8CCD}" type="presParOf" srcId="{A5D64891-FDC6-4455-A8D4-EFA1F19933A5}" destId="{CEA44EF6-F8AF-489E-9C13-C4ED3BB46566}" srcOrd="9" destOrd="0" presId="urn:microsoft.com/office/officeart/2005/8/layout/vList2"/>
    <dgm:cxn modelId="{7D1F3A9B-6E69-4A39-A2C2-55F8C32C63C9}" type="presParOf" srcId="{A5D64891-FDC6-4455-A8D4-EFA1F19933A5}" destId="{E8B96891-4BA8-48DB-9442-0E9038772164}" srcOrd="10" destOrd="0" presId="urn:microsoft.com/office/officeart/2005/8/layout/vList2"/>
    <dgm:cxn modelId="{01E22E8E-ED4F-487D-BEDA-D73438AD667C}" type="presParOf" srcId="{A5D64891-FDC6-4455-A8D4-EFA1F19933A5}" destId="{82D4D747-DCAE-4474-867D-6C8C6CC56E40}" srcOrd="11" destOrd="0" presId="urn:microsoft.com/office/officeart/2005/8/layout/vList2"/>
    <dgm:cxn modelId="{B86688EB-838D-4CD9-8574-2609346A43BC}" type="presParOf" srcId="{A5D64891-FDC6-4455-A8D4-EFA1F19933A5}" destId="{681BEB41-B390-43AE-A415-8B921B05A787}" srcOrd="1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5946D3-AB2B-4E08-9064-CE82284439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1539C169-1828-4353-B49D-25E541F6DAE3}">
      <dgm:prSet/>
      <dgm:spPr/>
      <dgm:t>
        <a:bodyPr/>
        <a:lstStyle/>
        <a:p>
          <a:r>
            <a:rPr lang="en-GB" dirty="0"/>
            <a:t>This correlation matrix represents the correlation coefficients between different variables</a:t>
          </a:r>
        </a:p>
      </dgm:t>
    </dgm:pt>
    <dgm:pt modelId="{BCA1FDB3-C909-4CE5-AFB1-7C8E966C0914}" type="parTrans" cxnId="{25AE3CB2-014A-47D0-B4A3-C9C8DD03DF87}">
      <dgm:prSet/>
      <dgm:spPr/>
      <dgm:t>
        <a:bodyPr/>
        <a:lstStyle/>
        <a:p>
          <a:endParaRPr lang="en-GB"/>
        </a:p>
      </dgm:t>
    </dgm:pt>
    <dgm:pt modelId="{BCDB753E-88B6-4926-B6BE-1A85B10878F7}" type="sibTrans" cxnId="{25AE3CB2-014A-47D0-B4A3-C9C8DD03DF87}">
      <dgm:prSet/>
      <dgm:spPr/>
      <dgm:t>
        <a:bodyPr/>
        <a:lstStyle/>
        <a:p>
          <a:endParaRPr lang="en-GB"/>
        </a:p>
      </dgm:t>
    </dgm:pt>
    <dgm:pt modelId="{5B056D82-88C8-4622-B114-FF7119FF1F68}">
      <dgm:prSet/>
      <dgm:spPr/>
      <dgm:t>
        <a:bodyPr/>
        <a:lstStyle/>
        <a:p>
          <a:r>
            <a:rPr lang="en-GB" dirty="0"/>
            <a:t>Education: It shows a moderate positive correlation with Income (0.626), Usage (0.395), Fitness (0.411), and Miles (0.307).</a:t>
          </a:r>
        </a:p>
      </dgm:t>
    </dgm:pt>
    <dgm:pt modelId="{616B05FE-C040-46C1-B142-CBB73A3FA45F}" type="parTrans" cxnId="{9AB7FDAD-D89B-4600-886E-AB3021C3F87F}">
      <dgm:prSet/>
      <dgm:spPr/>
      <dgm:t>
        <a:bodyPr/>
        <a:lstStyle/>
        <a:p>
          <a:endParaRPr lang="en-GB"/>
        </a:p>
      </dgm:t>
    </dgm:pt>
    <dgm:pt modelId="{7AB9803D-BD2D-4E88-84C4-BED16B4162D5}" type="sibTrans" cxnId="{9AB7FDAD-D89B-4600-886E-AB3021C3F87F}">
      <dgm:prSet/>
      <dgm:spPr/>
      <dgm:t>
        <a:bodyPr/>
        <a:lstStyle/>
        <a:p>
          <a:endParaRPr lang="en-GB"/>
        </a:p>
      </dgm:t>
    </dgm:pt>
    <dgm:pt modelId="{C1B11199-E2B9-4AD4-B010-EE342055AD6F}">
      <dgm:prSet/>
      <dgm:spPr/>
      <dgm:t>
        <a:bodyPr/>
        <a:lstStyle/>
        <a:p>
          <a:r>
            <a:rPr lang="en-GB" dirty="0"/>
            <a:t>Usage: There's a strong positive correlation between Usage and both Fitness (0.669) and Miles (0.759). It also has moderate positive correlations with Education (0.395) and Income (0.520).</a:t>
          </a:r>
        </a:p>
      </dgm:t>
    </dgm:pt>
    <dgm:pt modelId="{5E79E424-46F7-4956-89A6-99895384364B}" type="parTrans" cxnId="{67F5F045-A31B-429C-B911-C4EEE8A3A79E}">
      <dgm:prSet/>
      <dgm:spPr/>
      <dgm:t>
        <a:bodyPr/>
        <a:lstStyle/>
        <a:p>
          <a:endParaRPr lang="en-GB"/>
        </a:p>
      </dgm:t>
    </dgm:pt>
    <dgm:pt modelId="{EBA53FAF-8975-4A56-A22F-8379DA3245FA}" type="sibTrans" cxnId="{67F5F045-A31B-429C-B911-C4EEE8A3A79E}">
      <dgm:prSet/>
      <dgm:spPr/>
      <dgm:t>
        <a:bodyPr/>
        <a:lstStyle/>
        <a:p>
          <a:endParaRPr lang="en-GB"/>
        </a:p>
      </dgm:t>
    </dgm:pt>
    <dgm:pt modelId="{1173A21C-77C8-4534-B13A-1A2371E502B9}">
      <dgm:prSet/>
      <dgm:spPr/>
      <dgm:t>
        <a:bodyPr/>
        <a:lstStyle/>
        <a:p>
          <a:r>
            <a:rPr lang="en-GB" dirty="0"/>
            <a:t>Fitness: Similar to Usage, Fitness has a strong positive correlation with both Usage (0.669) and Miles (0.786). It also has a moderate positive correlation with Education (0.411) and Income (0.535).</a:t>
          </a:r>
        </a:p>
      </dgm:t>
    </dgm:pt>
    <dgm:pt modelId="{5C392845-3B36-478F-86B7-0DAF2F6D2459}" type="parTrans" cxnId="{A888693A-D783-4052-9CF1-6630A7DA50C6}">
      <dgm:prSet/>
      <dgm:spPr/>
      <dgm:t>
        <a:bodyPr/>
        <a:lstStyle/>
        <a:p>
          <a:endParaRPr lang="en-GB"/>
        </a:p>
      </dgm:t>
    </dgm:pt>
    <dgm:pt modelId="{E5F65781-558B-4D06-B93B-5AEDDECC8928}" type="sibTrans" cxnId="{A888693A-D783-4052-9CF1-6630A7DA50C6}">
      <dgm:prSet/>
      <dgm:spPr/>
      <dgm:t>
        <a:bodyPr/>
        <a:lstStyle/>
        <a:p>
          <a:endParaRPr lang="en-GB"/>
        </a:p>
      </dgm:t>
    </dgm:pt>
    <dgm:pt modelId="{171F8DEA-D332-4395-9436-DC84CC88AFE1}">
      <dgm:prSet/>
      <dgm:spPr/>
      <dgm:t>
        <a:bodyPr/>
        <a:lstStyle/>
        <a:p>
          <a:r>
            <a:rPr lang="en-GB" dirty="0"/>
            <a:t>Income: Income shows moderate positive correlations with Education (0.626), Usage (0.520), Fitness (0.535), and Miles (0.543).</a:t>
          </a:r>
        </a:p>
      </dgm:t>
    </dgm:pt>
    <dgm:pt modelId="{9C74ADEF-B916-4E08-81BB-2582FEB70785}" type="parTrans" cxnId="{B6B1CD05-FDA4-4CDE-A64D-EB93839E4526}">
      <dgm:prSet/>
      <dgm:spPr/>
      <dgm:t>
        <a:bodyPr/>
        <a:lstStyle/>
        <a:p>
          <a:endParaRPr lang="en-GB"/>
        </a:p>
      </dgm:t>
    </dgm:pt>
    <dgm:pt modelId="{6677C327-D1E8-416F-9B02-2A99B83279C2}" type="sibTrans" cxnId="{B6B1CD05-FDA4-4CDE-A64D-EB93839E4526}">
      <dgm:prSet/>
      <dgm:spPr/>
      <dgm:t>
        <a:bodyPr/>
        <a:lstStyle/>
        <a:p>
          <a:endParaRPr lang="en-GB"/>
        </a:p>
      </dgm:t>
    </dgm:pt>
    <dgm:pt modelId="{180003AA-8D3E-4AE7-8DC8-4FEF07E579BE}">
      <dgm:prSet/>
      <dgm:spPr/>
      <dgm:t>
        <a:bodyPr/>
        <a:lstStyle/>
        <a:p>
          <a:r>
            <a:rPr lang="en-GB" dirty="0"/>
            <a:t>Miles: Miles has a strong positive correlation with both Usage (0.759) and Fitness (0.786). It also has moderate positive correlations with Education (0.307) and Income (0.543).</a:t>
          </a:r>
        </a:p>
      </dgm:t>
    </dgm:pt>
    <dgm:pt modelId="{A3006D07-2C34-40CB-8E27-C1CF7731AE17}" type="parTrans" cxnId="{DACE5365-EB02-4B1B-ABC4-11FCFE1C831B}">
      <dgm:prSet/>
      <dgm:spPr/>
      <dgm:t>
        <a:bodyPr/>
        <a:lstStyle/>
        <a:p>
          <a:endParaRPr lang="en-GB"/>
        </a:p>
      </dgm:t>
    </dgm:pt>
    <dgm:pt modelId="{71B40C93-0B26-4729-9905-06F86492597C}" type="sibTrans" cxnId="{DACE5365-EB02-4B1B-ABC4-11FCFE1C831B}">
      <dgm:prSet/>
      <dgm:spPr/>
      <dgm:t>
        <a:bodyPr/>
        <a:lstStyle/>
        <a:p>
          <a:endParaRPr lang="en-GB"/>
        </a:p>
      </dgm:t>
    </dgm:pt>
    <dgm:pt modelId="{5628022A-409E-4657-A069-162588A9542F}">
      <dgm:prSet/>
      <dgm:spPr/>
      <dgm:t>
        <a:bodyPr/>
        <a:lstStyle/>
        <a:p>
          <a:r>
            <a:rPr lang="en-GB" dirty="0"/>
            <a:t>Overall, from this correlation matrix, we can see that Usage, Fitness, and Miles are highly interrelated, which is intuitive as they are all related to physical activity. Education and Income also show significant positive correlations with various other variables, suggesting potential relationships between socioeconomic status, education level, and fitness-related behaviours. However, correlation does not imply causation, so further analysis would be needed to understand the underlying relationships.</a:t>
          </a:r>
        </a:p>
      </dgm:t>
    </dgm:pt>
    <dgm:pt modelId="{1E112E68-DA74-4DFD-B32B-2FFB59F75FA9}" type="parTrans" cxnId="{4ED57539-E6F1-48CC-A5CC-E25C441E22B1}">
      <dgm:prSet/>
      <dgm:spPr/>
      <dgm:t>
        <a:bodyPr/>
        <a:lstStyle/>
        <a:p>
          <a:endParaRPr lang="en-GB"/>
        </a:p>
      </dgm:t>
    </dgm:pt>
    <dgm:pt modelId="{B534BE2A-9CE1-4D8D-AE02-A4DC3FC781A6}" type="sibTrans" cxnId="{4ED57539-E6F1-48CC-A5CC-E25C441E22B1}">
      <dgm:prSet/>
      <dgm:spPr/>
      <dgm:t>
        <a:bodyPr/>
        <a:lstStyle/>
        <a:p>
          <a:endParaRPr lang="en-GB"/>
        </a:p>
      </dgm:t>
    </dgm:pt>
    <dgm:pt modelId="{D9300D86-72FC-4547-8FC2-80BA6EFE27FA}">
      <dgm:prSet/>
      <dgm:spPr/>
      <dgm:t>
        <a:bodyPr/>
        <a:lstStyle/>
        <a:p>
          <a:r>
            <a:rPr lang="en-GB" dirty="0"/>
            <a:t>While there is some positive correlation between 'Age' and each of these variables, it's important to note that the correlations are very weak. Other factors have a stronger influence on 'Fitness', 'Usage', and 'Miles' than age alone.</a:t>
          </a:r>
        </a:p>
      </dgm:t>
    </dgm:pt>
    <dgm:pt modelId="{F51EAAF7-A9EF-46DA-84FB-A64EC52DA0B1}" type="parTrans" cxnId="{A7674CCA-299B-42EB-904F-08D7A661CBE4}">
      <dgm:prSet/>
      <dgm:spPr/>
      <dgm:t>
        <a:bodyPr/>
        <a:lstStyle/>
        <a:p>
          <a:endParaRPr lang="en-GB"/>
        </a:p>
      </dgm:t>
    </dgm:pt>
    <dgm:pt modelId="{A8F7A2C0-A5B5-4F8A-82DD-ACCC0513D9D6}" type="sibTrans" cxnId="{A7674CCA-299B-42EB-904F-08D7A661CBE4}">
      <dgm:prSet/>
      <dgm:spPr/>
      <dgm:t>
        <a:bodyPr/>
        <a:lstStyle/>
        <a:p>
          <a:endParaRPr lang="en-GB"/>
        </a:p>
      </dgm:t>
    </dgm:pt>
    <dgm:pt modelId="{8452FA0C-C7A1-4AFB-972D-626658435E6B}" type="pres">
      <dgm:prSet presAssocID="{EF5946D3-AB2B-4E08-9064-CE82284439E1}" presName="linear" presStyleCnt="0">
        <dgm:presLayoutVars>
          <dgm:animLvl val="lvl"/>
          <dgm:resizeHandles val="exact"/>
        </dgm:presLayoutVars>
      </dgm:prSet>
      <dgm:spPr/>
    </dgm:pt>
    <dgm:pt modelId="{3A4A05F6-7DF6-4600-96B6-EEF8A79FE2F1}" type="pres">
      <dgm:prSet presAssocID="{1539C169-1828-4353-B49D-25E541F6DAE3}" presName="parentText" presStyleLbl="node1" presStyleIdx="0" presStyleCnt="8">
        <dgm:presLayoutVars>
          <dgm:chMax val="0"/>
          <dgm:bulletEnabled val="1"/>
        </dgm:presLayoutVars>
      </dgm:prSet>
      <dgm:spPr/>
    </dgm:pt>
    <dgm:pt modelId="{9A1B1067-32E9-4A32-80A5-BB658FAA6368}" type="pres">
      <dgm:prSet presAssocID="{BCDB753E-88B6-4926-B6BE-1A85B10878F7}" presName="spacer" presStyleCnt="0"/>
      <dgm:spPr/>
    </dgm:pt>
    <dgm:pt modelId="{D5EF4896-FA64-4AD5-A366-EC66DAD65006}" type="pres">
      <dgm:prSet presAssocID="{5B056D82-88C8-4622-B114-FF7119FF1F68}" presName="parentText" presStyleLbl="node1" presStyleIdx="1" presStyleCnt="8">
        <dgm:presLayoutVars>
          <dgm:chMax val="0"/>
          <dgm:bulletEnabled val="1"/>
        </dgm:presLayoutVars>
      </dgm:prSet>
      <dgm:spPr/>
    </dgm:pt>
    <dgm:pt modelId="{E9645784-1E9F-4E31-9B9C-052275DF824B}" type="pres">
      <dgm:prSet presAssocID="{7AB9803D-BD2D-4E88-84C4-BED16B4162D5}" presName="spacer" presStyleCnt="0"/>
      <dgm:spPr/>
    </dgm:pt>
    <dgm:pt modelId="{7AAC81F8-4965-48AE-9FD7-0907348B89A9}" type="pres">
      <dgm:prSet presAssocID="{C1B11199-E2B9-4AD4-B010-EE342055AD6F}" presName="parentText" presStyleLbl="node1" presStyleIdx="2" presStyleCnt="8">
        <dgm:presLayoutVars>
          <dgm:chMax val="0"/>
          <dgm:bulletEnabled val="1"/>
        </dgm:presLayoutVars>
      </dgm:prSet>
      <dgm:spPr/>
    </dgm:pt>
    <dgm:pt modelId="{DEF23DC3-00B9-492A-ACE4-0EE77951AEFC}" type="pres">
      <dgm:prSet presAssocID="{EBA53FAF-8975-4A56-A22F-8379DA3245FA}" presName="spacer" presStyleCnt="0"/>
      <dgm:spPr/>
    </dgm:pt>
    <dgm:pt modelId="{87FDDA95-7C6C-4944-AB29-DB8CAD342E08}" type="pres">
      <dgm:prSet presAssocID="{1173A21C-77C8-4534-B13A-1A2371E502B9}" presName="parentText" presStyleLbl="node1" presStyleIdx="3" presStyleCnt="8">
        <dgm:presLayoutVars>
          <dgm:chMax val="0"/>
          <dgm:bulletEnabled val="1"/>
        </dgm:presLayoutVars>
      </dgm:prSet>
      <dgm:spPr/>
    </dgm:pt>
    <dgm:pt modelId="{EFE79438-B511-4AB4-AB10-2CE72353280B}" type="pres">
      <dgm:prSet presAssocID="{E5F65781-558B-4D06-B93B-5AEDDECC8928}" presName="spacer" presStyleCnt="0"/>
      <dgm:spPr/>
    </dgm:pt>
    <dgm:pt modelId="{5FBA1A83-5810-4970-8544-37FF8309E580}" type="pres">
      <dgm:prSet presAssocID="{171F8DEA-D332-4395-9436-DC84CC88AFE1}" presName="parentText" presStyleLbl="node1" presStyleIdx="4" presStyleCnt="8">
        <dgm:presLayoutVars>
          <dgm:chMax val="0"/>
          <dgm:bulletEnabled val="1"/>
        </dgm:presLayoutVars>
      </dgm:prSet>
      <dgm:spPr/>
    </dgm:pt>
    <dgm:pt modelId="{36BE9950-D781-45AE-B3D4-F892BDB12969}" type="pres">
      <dgm:prSet presAssocID="{6677C327-D1E8-416F-9B02-2A99B83279C2}" presName="spacer" presStyleCnt="0"/>
      <dgm:spPr/>
    </dgm:pt>
    <dgm:pt modelId="{A5E2878A-5D0D-4B71-B7F5-476AEF285C37}" type="pres">
      <dgm:prSet presAssocID="{180003AA-8D3E-4AE7-8DC8-4FEF07E579BE}" presName="parentText" presStyleLbl="node1" presStyleIdx="5" presStyleCnt="8">
        <dgm:presLayoutVars>
          <dgm:chMax val="0"/>
          <dgm:bulletEnabled val="1"/>
        </dgm:presLayoutVars>
      </dgm:prSet>
      <dgm:spPr/>
    </dgm:pt>
    <dgm:pt modelId="{7DA3850C-F198-4C71-884A-3A1D5EFDD0CA}" type="pres">
      <dgm:prSet presAssocID="{71B40C93-0B26-4729-9905-06F86492597C}" presName="spacer" presStyleCnt="0"/>
      <dgm:spPr/>
    </dgm:pt>
    <dgm:pt modelId="{BC5976DF-C75E-4F45-9F3A-1EBCAB58D593}" type="pres">
      <dgm:prSet presAssocID="{5628022A-409E-4657-A069-162588A9542F}" presName="parentText" presStyleLbl="node1" presStyleIdx="6" presStyleCnt="8">
        <dgm:presLayoutVars>
          <dgm:chMax val="0"/>
          <dgm:bulletEnabled val="1"/>
        </dgm:presLayoutVars>
      </dgm:prSet>
      <dgm:spPr/>
    </dgm:pt>
    <dgm:pt modelId="{19AE957E-8829-4462-A4B5-417AEB6BE7DB}" type="pres">
      <dgm:prSet presAssocID="{B534BE2A-9CE1-4D8D-AE02-A4DC3FC781A6}" presName="spacer" presStyleCnt="0"/>
      <dgm:spPr/>
    </dgm:pt>
    <dgm:pt modelId="{3A3D717A-6BAA-407A-8ADE-9216D52D9E73}" type="pres">
      <dgm:prSet presAssocID="{D9300D86-72FC-4547-8FC2-80BA6EFE27FA}" presName="parentText" presStyleLbl="node1" presStyleIdx="7" presStyleCnt="8">
        <dgm:presLayoutVars>
          <dgm:chMax val="0"/>
          <dgm:bulletEnabled val="1"/>
        </dgm:presLayoutVars>
      </dgm:prSet>
      <dgm:spPr/>
    </dgm:pt>
  </dgm:ptLst>
  <dgm:cxnLst>
    <dgm:cxn modelId="{B6B1CD05-FDA4-4CDE-A64D-EB93839E4526}" srcId="{EF5946D3-AB2B-4E08-9064-CE82284439E1}" destId="{171F8DEA-D332-4395-9436-DC84CC88AFE1}" srcOrd="4" destOrd="0" parTransId="{9C74ADEF-B916-4E08-81BB-2582FEB70785}" sibTransId="{6677C327-D1E8-416F-9B02-2A99B83279C2}"/>
    <dgm:cxn modelId="{32F01F35-B734-4E60-B379-5EBAE9F0C01D}" type="presOf" srcId="{171F8DEA-D332-4395-9436-DC84CC88AFE1}" destId="{5FBA1A83-5810-4970-8544-37FF8309E580}" srcOrd="0" destOrd="0" presId="urn:microsoft.com/office/officeart/2005/8/layout/vList2"/>
    <dgm:cxn modelId="{44601537-7B65-4601-AAF0-0634A7E8BEB1}" type="presOf" srcId="{D9300D86-72FC-4547-8FC2-80BA6EFE27FA}" destId="{3A3D717A-6BAA-407A-8ADE-9216D52D9E73}" srcOrd="0" destOrd="0" presId="urn:microsoft.com/office/officeart/2005/8/layout/vList2"/>
    <dgm:cxn modelId="{4ED57539-E6F1-48CC-A5CC-E25C441E22B1}" srcId="{EF5946D3-AB2B-4E08-9064-CE82284439E1}" destId="{5628022A-409E-4657-A069-162588A9542F}" srcOrd="6" destOrd="0" parTransId="{1E112E68-DA74-4DFD-B32B-2FFB59F75FA9}" sibTransId="{B534BE2A-9CE1-4D8D-AE02-A4DC3FC781A6}"/>
    <dgm:cxn modelId="{A888693A-D783-4052-9CF1-6630A7DA50C6}" srcId="{EF5946D3-AB2B-4E08-9064-CE82284439E1}" destId="{1173A21C-77C8-4534-B13A-1A2371E502B9}" srcOrd="3" destOrd="0" parTransId="{5C392845-3B36-478F-86B7-0DAF2F6D2459}" sibTransId="{E5F65781-558B-4D06-B93B-5AEDDECC8928}"/>
    <dgm:cxn modelId="{DACE5365-EB02-4B1B-ABC4-11FCFE1C831B}" srcId="{EF5946D3-AB2B-4E08-9064-CE82284439E1}" destId="{180003AA-8D3E-4AE7-8DC8-4FEF07E579BE}" srcOrd="5" destOrd="0" parTransId="{A3006D07-2C34-40CB-8E27-C1CF7731AE17}" sibTransId="{71B40C93-0B26-4729-9905-06F86492597C}"/>
    <dgm:cxn modelId="{67F5F045-A31B-429C-B911-C4EEE8A3A79E}" srcId="{EF5946D3-AB2B-4E08-9064-CE82284439E1}" destId="{C1B11199-E2B9-4AD4-B010-EE342055AD6F}" srcOrd="2" destOrd="0" parTransId="{5E79E424-46F7-4956-89A6-99895384364B}" sibTransId="{EBA53FAF-8975-4A56-A22F-8379DA3245FA}"/>
    <dgm:cxn modelId="{2D8C3491-60B6-4625-A3E9-15CF93982B5B}" type="presOf" srcId="{EF5946D3-AB2B-4E08-9064-CE82284439E1}" destId="{8452FA0C-C7A1-4AFB-972D-626658435E6B}" srcOrd="0" destOrd="0" presId="urn:microsoft.com/office/officeart/2005/8/layout/vList2"/>
    <dgm:cxn modelId="{2280F995-BB8E-42AE-BC0B-7BCD6A9961B8}" type="presOf" srcId="{C1B11199-E2B9-4AD4-B010-EE342055AD6F}" destId="{7AAC81F8-4965-48AE-9FD7-0907348B89A9}" srcOrd="0" destOrd="0" presId="urn:microsoft.com/office/officeart/2005/8/layout/vList2"/>
    <dgm:cxn modelId="{BA284999-F7D7-4E31-BF6F-70B6BC67CF48}" type="presOf" srcId="{1539C169-1828-4353-B49D-25E541F6DAE3}" destId="{3A4A05F6-7DF6-4600-96B6-EEF8A79FE2F1}" srcOrd="0" destOrd="0" presId="urn:microsoft.com/office/officeart/2005/8/layout/vList2"/>
    <dgm:cxn modelId="{F658FF9E-D2BD-40FA-BB7F-18375369C4B2}" type="presOf" srcId="{1173A21C-77C8-4534-B13A-1A2371E502B9}" destId="{87FDDA95-7C6C-4944-AB29-DB8CAD342E08}" srcOrd="0" destOrd="0" presId="urn:microsoft.com/office/officeart/2005/8/layout/vList2"/>
    <dgm:cxn modelId="{4162CEA7-4331-4C62-88E0-4EA9416B038F}" type="presOf" srcId="{5B056D82-88C8-4622-B114-FF7119FF1F68}" destId="{D5EF4896-FA64-4AD5-A366-EC66DAD65006}" srcOrd="0" destOrd="0" presId="urn:microsoft.com/office/officeart/2005/8/layout/vList2"/>
    <dgm:cxn modelId="{9AB7FDAD-D89B-4600-886E-AB3021C3F87F}" srcId="{EF5946D3-AB2B-4E08-9064-CE82284439E1}" destId="{5B056D82-88C8-4622-B114-FF7119FF1F68}" srcOrd="1" destOrd="0" parTransId="{616B05FE-C040-46C1-B142-CBB73A3FA45F}" sibTransId="{7AB9803D-BD2D-4E88-84C4-BED16B4162D5}"/>
    <dgm:cxn modelId="{25AE3CB2-014A-47D0-B4A3-C9C8DD03DF87}" srcId="{EF5946D3-AB2B-4E08-9064-CE82284439E1}" destId="{1539C169-1828-4353-B49D-25E541F6DAE3}" srcOrd="0" destOrd="0" parTransId="{BCA1FDB3-C909-4CE5-AFB1-7C8E966C0914}" sibTransId="{BCDB753E-88B6-4926-B6BE-1A85B10878F7}"/>
    <dgm:cxn modelId="{1CEEB7B3-0AD1-4765-8242-36DF7EB6789B}" type="presOf" srcId="{180003AA-8D3E-4AE7-8DC8-4FEF07E579BE}" destId="{A5E2878A-5D0D-4B71-B7F5-476AEF285C37}" srcOrd="0" destOrd="0" presId="urn:microsoft.com/office/officeart/2005/8/layout/vList2"/>
    <dgm:cxn modelId="{110849B4-B1EF-43B1-8712-C4A6592FC797}" type="presOf" srcId="{5628022A-409E-4657-A069-162588A9542F}" destId="{BC5976DF-C75E-4F45-9F3A-1EBCAB58D593}" srcOrd="0" destOrd="0" presId="urn:microsoft.com/office/officeart/2005/8/layout/vList2"/>
    <dgm:cxn modelId="{A7674CCA-299B-42EB-904F-08D7A661CBE4}" srcId="{EF5946D3-AB2B-4E08-9064-CE82284439E1}" destId="{D9300D86-72FC-4547-8FC2-80BA6EFE27FA}" srcOrd="7" destOrd="0" parTransId="{F51EAAF7-A9EF-46DA-84FB-A64EC52DA0B1}" sibTransId="{A8F7A2C0-A5B5-4F8A-82DD-ACCC0513D9D6}"/>
    <dgm:cxn modelId="{43B11559-94C1-427C-A5F5-7E994DD259F8}" type="presParOf" srcId="{8452FA0C-C7A1-4AFB-972D-626658435E6B}" destId="{3A4A05F6-7DF6-4600-96B6-EEF8A79FE2F1}" srcOrd="0" destOrd="0" presId="urn:microsoft.com/office/officeart/2005/8/layout/vList2"/>
    <dgm:cxn modelId="{BA980D01-F8B6-43A7-8A6E-5881EAAAC5E6}" type="presParOf" srcId="{8452FA0C-C7A1-4AFB-972D-626658435E6B}" destId="{9A1B1067-32E9-4A32-80A5-BB658FAA6368}" srcOrd="1" destOrd="0" presId="urn:microsoft.com/office/officeart/2005/8/layout/vList2"/>
    <dgm:cxn modelId="{D449E618-573F-4FCC-BFF2-4A8AFC1C75C1}" type="presParOf" srcId="{8452FA0C-C7A1-4AFB-972D-626658435E6B}" destId="{D5EF4896-FA64-4AD5-A366-EC66DAD65006}" srcOrd="2" destOrd="0" presId="urn:microsoft.com/office/officeart/2005/8/layout/vList2"/>
    <dgm:cxn modelId="{C07D4AB6-958B-47BB-8C5E-5745510FC2BA}" type="presParOf" srcId="{8452FA0C-C7A1-4AFB-972D-626658435E6B}" destId="{E9645784-1E9F-4E31-9B9C-052275DF824B}" srcOrd="3" destOrd="0" presId="urn:microsoft.com/office/officeart/2005/8/layout/vList2"/>
    <dgm:cxn modelId="{729644B2-1E32-4523-A2BE-8935075D119E}" type="presParOf" srcId="{8452FA0C-C7A1-4AFB-972D-626658435E6B}" destId="{7AAC81F8-4965-48AE-9FD7-0907348B89A9}" srcOrd="4" destOrd="0" presId="urn:microsoft.com/office/officeart/2005/8/layout/vList2"/>
    <dgm:cxn modelId="{79285EFA-AF53-4A24-9CE5-9AC1E3B036B8}" type="presParOf" srcId="{8452FA0C-C7A1-4AFB-972D-626658435E6B}" destId="{DEF23DC3-00B9-492A-ACE4-0EE77951AEFC}" srcOrd="5" destOrd="0" presId="urn:microsoft.com/office/officeart/2005/8/layout/vList2"/>
    <dgm:cxn modelId="{15EC5DB2-7FCC-4C3C-829D-BB5E211EF985}" type="presParOf" srcId="{8452FA0C-C7A1-4AFB-972D-626658435E6B}" destId="{87FDDA95-7C6C-4944-AB29-DB8CAD342E08}" srcOrd="6" destOrd="0" presId="urn:microsoft.com/office/officeart/2005/8/layout/vList2"/>
    <dgm:cxn modelId="{3B80C82F-971D-4726-B90A-9D52FFFFCDC5}" type="presParOf" srcId="{8452FA0C-C7A1-4AFB-972D-626658435E6B}" destId="{EFE79438-B511-4AB4-AB10-2CE72353280B}" srcOrd="7" destOrd="0" presId="urn:microsoft.com/office/officeart/2005/8/layout/vList2"/>
    <dgm:cxn modelId="{B073386F-E1AC-47E5-B626-850993409BB8}" type="presParOf" srcId="{8452FA0C-C7A1-4AFB-972D-626658435E6B}" destId="{5FBA1A83-5810-4970-8544-37FF8309E580}" srcOrd="8" destOrd="0" presId="urn:microsoft.com/office/officeart/2005/8/layout/vList2"/>
    <dgm:cxn modelId="{5D6B2C36-2CAC-4F03-8BD4-EC03E4DC5B9C}" type="presParOf" srcId="{8452FA0C-C7A1-4AFB-972D-626658435E6B}" destId="{36BE9950-D781-45AE-B3D4-F892BDB12969}" srcOrd="9" destOrd="0" presId="urn:microsoft.com/office/officeart/2005/8/layout/vList2"/>
    <dgm:cxn modelId="{488E2E82-2357-4D41-923C-3E0D7F1BBFD1}" type="presParOf" srcId="{8452FA0C-C7A1-4AFB-972D-626658435E6B}" destId="{A5E2878A-5D0D-4B71-B7F5-476AEF285C37}" srcOrd="10" destOrd="0" presId="urn:microsoft.com/office/officeart/2005/8/layout/vList2"/>
    <dgm:cxn modelId="{04095ED3-0773-45D0-AD65-902DBDB9DA4C}" type="presParOf" srcId="{8452FA0C-C7A1-4AFB-972D-626658435E6B}" destId="{7DA3850C-F198-4C71-884A-3A1D5EFDD0CA}" srcOrd="11" destOrd="0" presId="urn:microsoft.com/office/officeart/2005/8/layout/vList2"/>
    <dgm:cxn modelId="{5DA29167-7F0B-4676-A71B-379C788773C6}" type="presParOf" srcId="{8452FA0C-C7A1-4AFB-972D-626658435E6B}" destId="{BC5976DF-C75E-4F45-9F3A-1EBCAB58D593}" srcOrd="12" destOrd="0" presId="urn:microsoft.com/office/officeart/2005/8/layout/vList2"/>
    <dgm:cxn modelId="{258DF745-F4F4-4000-BF63-065D3200FA9C}" type="presParOf" srcId="{8452FA0C-C7A1-4AFB-972D-626658435E6B}" destId="{19AE957E-8829-4462-A4B5-417AEB6BE7DB}" srcOrd="13" destOrd="0" presId="urn:microsoft.com/office/officeart/2005/8/layout/vList2"/>
    <dgm:cxn modelId="{35B6F6B0-D36C-4DD4-A2E4-B6D365F5A074}" type="presParOf" srcId="{8452FA0C-C7A1-4AFB-972D-626658435E6B}" destId="{3A3D717A-6BAA-407A-8ADE-9216D52D9E73}" srcOrd="1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619D6-8C1E-418E-88B6-980E168C7040}">
      <dsp:nvSpPr>
        <dsp:cNvPr id="0" name=""/>
        <dsp:cNvSpPr/>
      </dsp:nvSpPr>
      <dsp:spPr>
        <a:xfrm>
          <a:off x="0" y="74653"/>
          <a:ext cx="6913983"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GB" sz="900" kern="1200" dirty="0"/>
            <a:t>80 customers bought TM195 model, this is 44.4% of total sales and makes the TM195 the most popular model</a:t>
          </a:r>
        </a:p>
      </dsp:txBody>
      <dsp:txXfrm>
        <a:off x="10538" y="85191"/>
        <a:ext cx="6892907" cy="194789"/>
      </dsp:txXfrm>
    </dsp:sp>
    <dsp:sp modelId="{D76F557D-AC43-409B-B427-38468F8A7DF1}">
      <dsp:nvSpPr>
        <dsp:cNvPr id="0" name=""/>
        <dsp:cNvSpPr/>
      </dsp:nvSpPr>
      <dsp:spPr>
        <a:xfrm>
          <a:off x="0" y="316438"/>
          <a:ext cx="6913983"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GB" sz="900" kern="1200" dirty="0"/>
            <a:t>Average age of customer who purchases TM195 is 28.5, Median is 26 . </a:t>
          </a:r>
        </a:p>
      </dsp:txBody>
      <dsp:txXfrm>
        <a:off x="10538" y="326976"/>
        <a:ext cx="6892907" cy="194789"/>
      </dsp:txXfrm>
    </dsp:sp>
    <dsp:sp modelId="{570E114E-B806-4269-A9E6-D492AF7B05E0}">
      <dsp:nvSpPr>
        <dsp:cNvPr id="0" name=""/>
        <dsp:cNvSpPr/>
      </dsp:nvSpPr>
      <dsp:spPr>
        <a:xfrm>
          <a:off x="0" y="558223"/>
          <a:ext cx="6913983"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GB" sz="900" kern="1200"/>
            <a:t>Average Education is 15 and median is 16.</a:t>
          </a:r>
        </a:p>
      </dsp:txBody>
      <dsp:txXfrm>
        <a:off x="10538" y="568761"/>
        <a:ext cx="6892907" cy="194789"/>
      </dsp:txXfrm>
    </dsp:sp>
    <dsp:sp modelId="{31C8F424-437D-4EC2-8B10-C7BB965D6AE2}">
      <dsp:nvSpPr>
        <dsp:cNvPr id="0" name=""/>
        <dsp:cNvSpPr/>
      </dsp:nvSpPr>
      <dsp:spPr>
        <a:xfrm>
          <a:off x="0" y="800008"/>
          <a:ext cx="6913983"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GB" sz="900" kern="1200" dirty="0"/>
            <a:t>Expected usage is 3 day a week.</a:t>
          </a:r>
        </a:p>
      </dsp:txBody>
      <dsp:txXfrm>
        <a:off x="10538" y="810546"/>
        <a:ext cx="6892907" cy="194789"/>
      </dsp:txXfrm>
    </dsp:sp>
    <dsp:sp modelId="{298B2DDC-75FC-468D-BA38-4F8FD0ACBD7D}">
      <dsp:nvSpPr>
        <dsp:cNvPr id="0" name=""/>
        <dsp:cNvSpPr/>
      </dsp:nvSpPr>
      <dsp:spPr>
        <a:xfrm>
          <a:off x="0" y="1041793"/>
          <a:ext cx="6913983"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GB" sz="900" kern="1200"/>
            <a:t>Expected Miles to run is on an Average 82.78 miles per week and median is 85.</a:t>
          </a:r>
        </a:p>
      </dsp:txBody>
      <dsp:txXfrm>
        <a:off x="10538" y="1052331"/>
        <a:ext cx="6892907" cy="194789"/>
      </dsp:txXfrm>
    </dsp:sp>
    <dsp:sp modelId="{2E5A50A4-C3CE-460A-AB56-565D89749BC5}">
      <dsp:nvSpPr>
        <dsp:cNvPr id="0" name=""/>
        <dsp:cNvSpPr/>
      </dsp:nvSpPr>
      <dsp:spPr>
        <a:xfrm>
          <a:off x="0" y="1283578"/>
          <a:ext cx="6913983"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GB" sz="900" kern="1200"/>
            <a:t>Self-rated fitness is 3 that is  an average fitness level.</a:t>
          </a:r>
        </a:p>
      </dsp:txBody>
      <dsp:txXfrm>
        <a:off x="10538" y="1294116"/>
        <a:ext cx="6892907" cy="194789"/>
      </dsp:txXfrm>
    </dsp:sp>
    <dsp:sp modelId="{EF0B330A-5E45-445A-A66C-7740C6489A52}">
      <dsp:nvSpPr>
        <dsp:cNvPr id="0" name=""/>
        <dsp:cNvSpPr/>
      </dsp:nvSpPr>
      <dsp:spPr>
        <a:xfrm>
          <a:off x="0" y="1525363"/>
          <a:ext cx="6913983" cy="2158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GB" sz="900" kern="1200"/>
            <a:t>Average income and median is around $46K.</a:t>
          </a:r>
        </a:p>
      </dsp:txBody>
      <dsp:txXfrm>
        <a:off x="10538" y="1535901"/>
        <a:ext cx="6892907" cy="194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AC0FD-4227-48A7-8C86-1C60AB8994CB}">
      <dsp:nvSpPr>
        <dsp:cNvPr id="0" name=""/>
        <dsp:cNvSpPr/>
      </dsp:nvSpPr>
      <dsp:spPr>
        <a:xfrm>
          <a:off x="0" y="81679"/>
          <a:ext cx="6913981"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There are 60 customers who purchased TM 498 Model, this is 33% of total sales and the second most popular model.</a:t>
          </a:r>
        </a:p>
      </dsp:txBody>
      <dsp:txXfrm>
        <a:off x="11709" y="93388"/>
        <a:ext cx="6890563" cy="216432"/>
      </dsp:txXfrm>
    </dsp:sp>
    <dsp:sp modelId="{E5D5E6EC-F99D-4006-8B83-28DE4212881C}">
      <dsp:nvSpPr>
        <dsp:cNvPr id="0" name=""/>
        <dsp:cNvSpPr/>
      </dsp:nvSpPr>
      <dsp:spPr>
        <a:xfrm>
          <a:off x="0" y="350329"/>
          <a:ext cx="6913981"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Average age of customer who purchases TM498 is 28.9 , Median is 26, Customer range is between 24-33.</a:t>
          </a:r>
        </a:p>
      </dsp:txBody>
      <dsp:txXfrm>
        <a:off x="11709" y="362038"/>
        <a:ext cx="6890563" cy="216432"/>
      </dsp:txXfrm>
    </dsp:sp>
    <dsp:sp modelId="{C13E6D5A-B2DE-40AD-B4E4-80D54207431C}">
      <dsp:nvSpPr>
        <dsp:cNvPr id="0" name=""/>
        <dsp:cNvSpPr/>
      </dsp:nvSpPr>
      <dsp:spPr>
        <a:xfrm>
          <a:off x="0" y="618979"/>
          <a:ext cx="6913981"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Average Education is 15 and median is 16.</a:t>
          </a:r>
        </a:p>
      </dsp:txBody>
      <dsp:txXfrm>
        <a:off x="11709" y="630688"/>
        <a:ext cx="6890563" cy="216432"/>
      </dsp:txXfrm>
    </dsp:sp>
    <dsp:sp modelId="{B0631513-C10D-4A60-8986-119A2E3CD326}">
      <dsp:nvSpPr>
        <dsp:cNvPr id="0" name=""/>
        <dsp:cNvSpPr/>
      </dsp:nvSpPr>
      <dsp:spPr>
        <a:xfrm>
          <a:off x="0" y="887629"/>
          <a:ext cx="6913981"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Expected usage is 3 day a week.</a:t>
          </a:r>
        </a:p>
      </dsp:txBody>
      <dsp:txXfrm>
        <a:off x="11709" y="899338"/>
        <a:ext cx="6890563" cy="216432"/>
      </dsp:txXfrm>
    </dsp:sp>
    <dsp:sp modelId="{BB51BB67-A90F-4BEA-9E7D-3ACCBB2A2317}">
      <dsp:nvSpPr>
        <dsp:cNvPr id="0" name=""/>
        <dsp:cNvSpPr/>
      </dsp:nvSpPr>
      <dsp:spPr>
        <a:xfrm>
          <a:off x="0" y="1156279"/>
          <a:ext cx="6913981"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Expected Miles to run is on an Average 60 miles per week, median is 85.</a:t>
          </a:r>
        </a:p>
      </dsp:txBody>
      <dsp:txXfrm>
        <a:off x="11709" y="1167988"/>
        <a:ext cx="6890563" cy="216432"/>
      </dsp:txXfrm>
    </dsp:sp>
    <dsp:sp modelId="{D6BDFC58-960B-4257-82AA-C0D0F35C9345}">
      <dsp:nvSpPr>
        <dsp:cNvPr id="0" name=""/>
        <dsp:cNvSpPr/>
      </dsp:nvSpPr>
      <dsp:spPr>
        <a:xfrm>
          <a:off x="0" y="1424929"/>
          <a:ext cx="6913981"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Average Income is 48973.</a:t>
          </a:r>
        </a:p>
      </dsp:txBody>
      <dsp:txXfrm>
        <a:off x="11709" y="1436638"/>
        <a:ext cx="6890563" cy="216432"/>
      </dsp:txXfrm>
    </dsp:sp>
    <dsp:sp modelId="{5C7FCA94-3C4B-449A-A529-D1ECB10A97B7}">
      <dsp:nvSpPr>
        <dsp:cNvPr id="0" name=""/>
        <dsp:cNvSpPr/>
      </dsp:nvSpPr>
      <dsp:spPr>
        <a:xfrm>
          <a:off x="0" y="1693579"/>
          <a:ext cx="6913981"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Median Income is 49459</a:t>
          </a:r>
        </a:p>
      </dsp:txBody>
      <dsp:txXfrm>
        <a:off x="11709" y="1705288"/>
        <a:ext cx="6890563" cy="2164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E83C5-F294-4512-BDF8-BE44178D00B1}">
      <dsp:nvSpPr>
        <dsp:cNvPr id="0" name=""/>
        <dsp:cNvSpPr/>
      </dsp:nvSpPr>
      <dsp:spPr>
        <a:xfrm>
          <a:off x="0" y="31471"/>
          <a:ext cx="6913982"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Average age of customer who purchases TM798 is 29 , Median is 27 , there are outliers in this data.</a:t>
          </a:r>
        </a:p>
      </dsp:txBody>
      <dsp:txXfrm>
        <a:off x="12879" y="44350"/>
        <a:ext cx="6888224" cy="238077"/>
      </dsp:txXfrm>
    </dsp:sp>
    <dsp:sp modelId="{C18E9607-020B-45E7-8AFB-F25342C2AFF8}">
      <dsp:nvSpPr>
        <dsp:cNvPr id="0" name=""/>
        <dsp:cNvSpPr/>
      </dsp:nvSpPr>
      <dsp:spPr>
        <a:xfrm>
          <a:off x="0" y="326986"/>
          <a:ext cx="6913982"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Average Education is 17 and median is 18, suggesting a higher level of education.</a:t>
          </a:r>
        </a:p>
      </dsp:txBody>
      <dsp:txXfrm>
        <a:off x="12879" y="339865"/>
        <a:ext cx="6888224" cy="238077"/>
      </dsp:txXfrm>
    </dsp:sp>
    <dsp:sp modelId="{DE9C0E9B-6092-4E1C-B4BE-3CCBFFE6E5EB}">
      <dsp:nvSpPr>
        <dsp:cNvPr id="0" name=""/>
        <dsp:cNvSpPr/>
      </dsp:nvSpPr>
      <dsp:spPr>
        <a:xfrm>
          <a:off x="0" y="622501"/>
          <a:ext cx="6913982"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Expected usage is 4-5 day a week which is the highest usage between the models.</a:t>
          </a:r>
        </a:p>
      </dsp:txBody>
      <dsp:txXfrm>
        <a:off x="12879" y="635380"/>
        <a:ext cx="6888224" cy="238077"/>
      </dsp:txXfrm>
    </dsp:sp>
    <dsp:sp modelId="{53DAB213-3618-423D-8299-4D81A14050BB}">
      <dsp:nvSpPr>
        <dsp:cNvPr id="0" name=""/>
        <dsp:cNvSpPr/>
      </dsp:nvSpPr>
      <dsp:spPr>
        <a:xfrm>
          <a:off x="0" y="918016"/>
          <a:ext cx="6913982"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a:t>Expected Miles to run is on an Average 166 miles per week and median is 160.</a:t>
          </a:r>
        </a:p>
      </dsp:txBody>
      <dsp:txXfrm>
        <a:off x="12879" y="930895"/>
        <a:ext cx="6888224" cy="238077"/>
      </dsp:txXfrm>
    </dsp:sp>
    <dsp:sp modelId="{BDB9B66C-4819-47BC-A5F9-6763185B4379}">
      <dsp:nvSpPr>
        <dsp:cNvPr id="0" name=""/>
        <dsp:cNvSpPr/>
      </dsp:nvSpPr>
      <dsp:spPr>
        <a:xfrm>
          <a:off x="0" y="1213531"/>
          <a:ext cx="6913982"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Average Income is 75K and median is 76K, which probably explains why it accounts for only 22% of total sales.</a:t>
          </a:r>
        </a:p>
      </dsp:txBody>
      <dsp:txXfrm>
        <a:off x="12879" y="1226410"/>
        <a:ext cx="6888224" cy="238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C921E-B9D1-44EE-A101-8911EA4E3858}">
      <dsp:nvSpPr>
        <dsp:cNvPr id="0" name=""/>
        <dsp:cNvSpPr/>
      </dsp:nvSpPr>
      <dsp:spPr>
        <a:xfrm>
          <a:off x="0" y="722448"/>
          <a:ext cx="7076635" cy="7109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There are 76 Female and 104 Male customers. More Male customers are buying treadmills compared to Female customers.</a:t>
          </a:r>
        </a:p>
      </dsp:txBody>
      <dsp:txXfrm>
        <a:off x="34704" y="757152"/>
        <a:ext cx="7007227" cy="641506"/>
      </dsp:txXfrm>
    </dsp:sp>
    <dsp:sp modelId="{D1A0A502-FECE-4756-9C19-320C39A0337A}">
      <dsp:nvSpPr>
        <dsp:cNvPr id="0" name=""/>
        <dsp:cNvSpPr/>
      </dsp:nvSpPr>
      <dsp:spPr>
        <a:xfrm>
          <a:off x="0" y="1476563"/>
          <a:ext cx="7076635"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Male customers make up 57.8% of all sales and Female customers 42.2%.</a:t>
          </a:r>
        </a:p>
      </dsp:txBody>
      <dsp:txXfrm>
        <a:off x="29128" y="1505691"/>
        <a:ext cx="7018379" cy="538444"/>
      </dsp:txXfrm>
    </dsp:sp>
    <dsp:sp modelId="{C9C9CD3D-B7DA-4A9D-88FE-A2C9B4866D19}">
      <dsp:nvSpPr>
        <dsp:cNvPr id="0" name=""/>
        <dsp:cNvSpPr/>
      </dsp:nvSpPr>
      <dsp:spPr>
        <a:xfrm>
          <a:off x="0" y="2116463"/>
          <a:ext cx="7076635"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The TM195 model is more popular with both genders as an even split of 40 orders each.</a:t>
          </a:r>
        </a:p>
      </dsp:txBody>
      <dsp:txXfrm>
        <a:off x="29128" y="2145591"/>
        <a:ext cx="7018379" cy="538444"/>
      </dsp:txXfrm>
    </dsp:sp>
    <dsp:sp modelId="{BE156747-22AD-4CBE-B015-42BDFC1C8F3F}">
      <dsp:nvSpPr>
        <dsp:cNvPr id="0" name=""/>
        <dsp:cNvSpPr/>
      </dsp:nvSpPr>
      <dsp:spPr>
        <a:xfrm>
          <a:off x="0" y="2756363"/>
          <a:ext cx="7076635"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The TM498 is almost evenly split with Male customers purchasing 31 and Female customers purchasing 29.</a:t>
          </a:r>
        </a:p>
      </dsp:txBody>
      <dsp:txXfrm>
        <a:off x="29128" y="2785491"/>
        <a:ext cx="7018379" cy="538444"/>
      </dsp:txXfrm>
    </dsp:sp>
    <dsp:sp modelId="{448980F6-4E91-4199-89BE-487988EF5F29}">
      <dsp:nvSpPr>
        <dsp:cNvPr id="0" name=""/>
        <dsp:cNvSpPr/>
      </dsp:nvSpPr>
      <dsp:spPr>
        <a:xfrm>
          <a:off x="0" y="3396263"/>
          <a:ext cx="7076635"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The TM798 model is more popular with male customers and is the most uneven split of all models with Female customers only purchasing 7 whilst Male customers bought 33.</a:t>
          </a:r>
        </a:p>
      </dsp:txBody>
      <dsp:txXfrm>
        <a:off x="29128" y="3425391"/>
        <a:ext cx="7018379" cy="538444"/>
      </dsp:txXfrm>
    </dsp:sp>
    <dsp:sp modelId="{7DB0A806-A8CE-4E1F-ADB9-5DD43698D907}">
      <dsp:nvSpPr>
        <dsp:cNvPr id="0" name=""/>
        <dsp:cNvSpPr/>
      </dsp:nvSpPr>
      <dsp:spPr>
        <a:xfrm>
          <a:off x="0" y="4036163"/>
          <a:ext cx="7076635"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This equates to Male customers buying 82.5% of the most expensive model and only 17.5% bought by Female customers </a:t>
          </a:r>
        </a:p>
      </dsp:txBody>
      <dsp:txXfrm>
        <a:off x="29128" y="4065291"/>
        <a:ext cx="7018379" cy="5384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32142-FFE0-4B00-A906-B8BC4BF2E215}">
      <dsp:nvSpPr>
        <dsp:cNvPr id="0" name=""/>
        <dsp:cNvSpPr/>
      </dsp:nvSpPr>
      <dsp:spPr>
        <a:xfrm>
          <a:off x="0" y="130097"/>
          <a:ext cx="7011973"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The average age of customers was 28.5 for Female customers and 28.9 for Male customers</a:t>
          </a:r>
        </a:p>
      </dsp:txBody>
      <dsp:txXfrm>
        <a:off x="16392" y="146489"/>
        <a:ext cx="6979189" cy="3030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82E8-74BF-46DF-8659-FDDC860964A2}">
      <dsp:nvSpPr>
        <dsp:cNvPr id="0" name=""/>
        <dsp:cNvSpPr/>
      </dsp:nvSpPr>
      <dsp:spPr>
        <a:xfrm>
          <a:off x="0" y="0"/>
          <a:ext cx="7011973" cy="388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Male customers have a higher self-rated fitness</a:t>
          </a:r>
        </a:p>
      </dsp:txBody>
      <dsp:txXfrm>
        <a:off x="18968" y="18968"/>
        <a:ext cx="6974037" cy="350619"/>
      </dsp:txXfrm>
    </dsp:sp>
    <dsp:sp modelId="{0B19C9A7-F777-486A-A3E3-90F7A007D758}">
      <dsp:nvSpPr>
        <dsp:cNvPr id="0" name=""/>
        <dsp:cNvSpPr/>
      </dsp:nvSpPr>
      <dsp:spPr>
        <a:xfrm>
          <a:off x="0" y="431323"/>
          <a:ext cx="7011973"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t>Expected Usage and miles covered on tread mill is less in Female customers than male customers.</a:t>
          </a:r>
          <a:endParaRPr lang="en-GB" sz="1400" kern="1200" dirty="0"/>
        </a:p>
      </dsp:txBody>
      <dsp:txXfrm>
        <a:off x="27149" y="458472"/>
        <a:ext cx="6957675" cy="5018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B1923-BF4B-4FCC-9EA7-B1511EA27ABF}">
      <dsp:nvSpPr>
        <dsp:cNvPr id="0" name=""/>
        <dsp:cNvSpPr/>
      </dsp:nvSpPr>
      <dsp:spPr>
        <a:xfrm>
          <a:off x="0" y="884475"/>
          <a:ext cx="8591550"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t>Products TM195 and TM498 are bought by people with lower than 70K as income and age is concentrated more in range of 23-35.</a:t>
          </a:r>
          <a:endParaRPr lang="en-GB" sz="1400" kern="1200" dirty="0"/>
        </a:p>
      </dsp:txBody>
      <dsp:txXfrm>
        <a:off x="27187" y="911662"/>
        <a:ext cx="8537176" cy="502546"/>
      </dsp:txXfrm>
    </dsp:sp>
    <dsp:sp modelId="{90A6C9FD-757D-4E7B-8861-1DB0EEC2D1FA}">
      <dsp:nvSpPr>
        <dsp:cNvPr id="0" name=""/>
        <dsp:cNvSpPr/>
      </dsp:nvSpPr>
      <dsp:spPr>
        <a:xfrm>
          <a:off x="0" y="1481715"/>
          <a:ext cx="8591550"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a:t>Product TM798 is mainly bought by people with higher than 70K income and age falls in range of 23-30. -Majority of people who buys the TM798 expect that they will run more than consumers of the other two products, on average.</a:t>
          </a:r>
          <a:endParaRPr lang="en-GB" sz="1400" kern="1200"/>
        </a:p>
      </dsp:txBody>
      <dsp:txXfrm>
        <a:off x="27187" y="1508902"/>
        <a:ext cx="8537176" cy="502546"/>
      </dsp:txXfrm>
    </dsp:sp>
    <dsp:sp modelId="{6BAE6A21-FEBB-4F54-9A27-258AFEFB51D3}">
      <dsp:nvSpPr>
        <dsp:cNvPr id="0" name=""/>
        <dsp:cNvSpPr/>
      </dsp:nvSpPr>
      <dsp:spPr>
        <a:xfrm>
          <a:off x="0" y="2078955"/>
          <a:ext cx="8591550"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t>Most of the customers are in lower pay range and earn less than 40K.</a:t>
          </a:r>
          <a:endParaRPr lang="en-GB" sz="1400" kern="1200" dirty="0"/>
        </a:p>
      </dsp:txBody>
      <dsp:txXfrm>
        <a:off x="27187" y="2106142"/>
        <a:ext cx="8537176" cy="502546"/>
      </dsp:txXfrm>
    </dsp:sp>
    <dsp:sp modelId="{E73CC11E-8F7A-4874-B899-AAD42A291A86}">
      <dsp:nvSpPr>
        <dsp:cNvPr id="0" name=""/>
        <dsp:cNvSpPr/>
      </dsp:nvSpPr>
      <dsp:spPr>
        <a:xfrm>
          <a:off x="0" y="2676195"/>
          <a:ext cx="8591550"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t>The main consumers fall into the medium income bracket, this was set at 40k – 60k this correlates with the Mean $55K, Median $50K, and Mode $45K</a:t>
          </a:r>
          <a:endParaRPr lang="en-GB" sz="1400" kern="1200" dirty="0"/>
        </a:p>
      </dsp:txBody>
      <dsp:txXfrm>
        <a:off x="27187" y="2703382"/>
        <a:ext cx="8537176" cy="502546"/>
      </dsp:txXfrm>
    </dsp:sp>
    <dsp:sp modelId="{16DD3620-634D-4E1D-886A-B19C86246844}">
      <dsp:nvSpPr>
        <dsp:cNvPr id="0" name=""/>
        <dsp:cNvSpPr/>
      </dsp:nvSpPr>
      <dsp:spPr>
        <a:xfrm>
          <a:off x="0" y="3273435"/>
          <a:ext cx="8591550"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a:t>Income has some outliers in the data, few customers earn higher than $80K</a:t>
          </a:r>
          <a:endParaRPr lang="en-GB" sz="1400" kern="1200"/>
        </a:p>
      </dsp:txBody>
      <dsp:txXfrm>
        <a:off x="27187" y="3300622"/>
        <a:ext cx="8537176" cy="502546"/>
      </dsp:txXfrm>
    </dsp:sp>
    <dsp:sp modelId="{E8B96891-4BA8-48DB-9442-0E9038772164}">
      <dsp:nvSpPr>
        <dsp:cNvPr id="0" name=""/>
        <dsp:cNvSpPr/>
      </dsp:nvSpPr>
      <dsp:spPr>
        <a:xfrm>
          <a:off x="0" y="3870675"/>
          <a:ext cx="8591550"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t>TM195 &amp; TM498 attracts people with income less than 60k , may be because of the cost of both models. </a:t>
          </a:r>
          <a:endParaRPr lang="en-GB" sz="1400" kern="1200" dirty="0"/>
        </a:p>
      </dsp:txBody>
      <dsp:txXfrm>
        <a:off x="27187" y="3897862"/>
        <a:ext cx="8537176" cy="502546"/>
      </dsp:txXfrm>
    </dsp:sp>
    <dsp:sp modelId="{681BEB41-B390-43AE-A415-8B921B05A787}">
      <dsp:nvSpPr>
        <dsp:cNvPr id="0" name=""/>
        <dsp:cNvSpPr/>
      </dsp:nvSpPr>
      <dsp:spPr>
        <a:xfrm>
          <a:off x="0" y="4467915"/>
          <a:ext cx="8591550" cy="556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t>TM798 should be marketed as a high-end treadmill for professionals and athletes. </a:t>
          </a:r>
          <a:endParaRPr lang="en-GB" sz="1400" kern="1200" dirty="0"/>
        </a:p>
      </dsp:txBody>
      <dsp:txXfrm>
        <a:off x="27187" y="4495102"/>
        <a:ext cx="8537176" cy="5025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A05F6-7DF6-4600-96B6-EEF8A79FE2F1}">
      <dsp:nvSpPr>
        <dsp:cNvPr id="0" name=""/>
        <dsp:cNvSpPr/>
      </dsp:nvSpPr>
      <dsp:spPr>
        <a:xfrm>
          <a:off x="0" y="131159"/>
          <a:ext cx="8324410" cy="7076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This correlation matrix represents the correlation coefficients between different variables</a:t>
          </a:r>
        </a:p>
      </dsp:txBody>
      <dsp:txXfrm>
        <a:off x="34542" y="165701"/>
        <a:ext cx="8255326" cy="638520"/>
      </dsp:txXfrm>
    </dsp:sp>
    <dsp:sp modelId="{D5EF4896-FA64-4AD5-A366-EC66DAD65006}">
      <dsp:nvSpPr>
        <dsp:cNvPr id="0" name=""/>
        <dsp:cNvSpPr/>
      </dsp:nvSpPr>
      <dsp:spPr>
        <a:xfrm>
          <a:off x="0" y="867563"/>
          <a:ext cx="8324410" cy="7076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Education: It shows a moderate positive correlation with Income (0.626), Usage (0.395), Fitness (0.411), and Miles (0.307).</a:t>
          </a:r>
        </a:p>
      </dsp:txBody>
      <dsp:txXfrm>
        <a:off x="34542" y="902105"/>
        <a:ext cx="8255326" cy="638520"/>
      </dsp:txXfrm>
    </dsp:sp>
    <dsp:sp modelId="{7AAC81F8-4965-48AE-9FD7-0907348B89A9}">
      <dsp:nvSpPr>
        <dsp:cNvPr id="0" name=""/>
        <dsp:cNvSpPr/>
      </dsp:nvSpPr>
      <dsp:spPr>
        <a:xfrm>
          <a:off x="0" y="1603968"/>
          <a:ext cx="8324410" cy="7076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Usage: There's a strong positive correlation between Usage and both Fitness (0.669) and Miles (0.759). It also has moderate positive correlations with Education (0.395) and Income (0.520).</a:t>
          </a:r>
        </a:p>
      </dsp:txBody>
      <dsp:txXfrm>
        <a:off x="34542" y="1638510"/>
        <a:ext cx="8255326" cy="638520"/>
      </dsp:txXfrm>
    </dsp:sp>
    <dsp:sp modelId="{87FDDA95-7C6C-4944-AB29-DB8CAD342E08}">
      <dsp:nvSpPr>
        <dsp:cNvPr id="0" name=""/>
        <dsp:cNvSpPr/>
      </dsp:nvSpPr>
      <dsp:spPr>
        <a:xfrm>
          <a:off x="0" y="2340372"/>
          <a:ext cx="8324410" cy="7076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Fitness: Similar to Usage, Fitness has a strong positive correlation with both Usage (0.669) and Miles (0.786). It also has a moderate positive correlation with Education (0.411) and Income (0.535).</a:t>
          </a:r>
        </a:p>
      </dsp:txBody>
      <dsp:txXfrm>
        <a:off x="34542" y="2374914"/>
        <a:ext cx="8255326" cy="638520"/>
      </dsp:txXfrm>
    </dsp:sp>
    <dsp:sp modelId="{5FBA1A83-5810-4970-8544-37FF8309E580}">
      <dsp:nvSpPr>
        <dsp:cNvPr id="0" name=""/>
        <dsp:cNvSpPr/>
      </dsp:nvSpPr>
      <dsp:spPr>
        <a:xfrm>
          <a:off x="0" y="3076776"/>
          <a:ext cx="8324410" cy="7076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Income: Income shows moderate positive correlations with Education (0.626), Usage (0.520), Fitness (0.535), and Miles (0.543).</a:t>
          </a:r>
        </a:p>
      </dsp:txBody>
      <dsp:txXfrm>
        <a:off x="34542" y="3111318"/>
        <a:ext cx="8255326" cy="638520"/>
      </dsp:txXfrm>
    </dsp:sp>
    <dsp:sp modelId="{A5E2878A-5D0D-4B71-B7F5-476AEF285C37}">
      <dsp:nvSpPr>
        <dsp:cNvPr id="0" name=""/>
        <dsp:cNvSpPr/>
      </dsp:nvSpPr>
      <dsp:spPr>
        <a:xfrm>
          <a:off x="0" y="3813181"/>
          <a:ext cx="8324410" cy="7076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Miles: Miles has a strong positive correlation with both Usage (0.759) and Fitness (0.786). It also has moderate positive correlations with Education (0.307) and Income (0.543).</a:t>
          </a:r>
        </a:p>
      </dsp:txBody>
      <dsp:txXfrm>
        <a:off x="34542" y="3847723"/>
        <a:ext cx="8255326" cy="638520"/>
      </dsp:txXfrm>
    </dsp:sp>
    <dsp:sp modelId="{BC5976DF-C75E-4F45-9F3A-1EBCAB58D593}">
      <dsp:nvSpPr>
        <dsp:cNvPr id="0" name=""/>
        <dsp:cNvSpPr/>
      </dsp:nvSpPr>
      <dsp:spPr>
        <a:xfrm>
          <a:off x="0" y="4549585"/>
          <a:ext cx="8324410" cy="7076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Overall, from this correlation matrix, we can see that Usage, Fitness, and Miles are highly interrelated, which is intuitive as they are all related to physical activity. Education and Income also show significant positive correlations with various other variables, suggesting potential relationships between socioeconomic status, education level, and fitness-related behaviours. However, correlation does not imply causation, so further analysis would be needed to understand the underlying relationships.</a:t>
          </a:r>
        </a:p>
      </dsp:txBody>
      <dsp:txXfrm>
        <a:off x="34542" y="4584127"/>
        <a:ext cx="8255326" cy="638520"/>
      </dsp:txXfrm>
    </dsp:sp>
    <dsp:sp modelId="{3A3D717A-6BAA-407A-8ADE-9216D52D9E73}">
      <dsp:nvSpPr>
        <dsp:cNvPr id="0" name=""/>
        <dsp:cNvSpPr/>
      </dsp:nvSpPr>
      <dsp:spPr>
        <a:xfrm>
          <a:off x="0" y="5285990"/>
          <a:ext cx="8324410" cy="7076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While there is some positive correlation between 'Age' and each of these variables, it's important to note that the correlations are very weak. Other factors have a stronger influence on 'Fitness', 'Usage', and 'Miles' than age alone.</a:t>
          </a:r>
        </a:p>
      </dsp:txBody>
      <dsp:txXfrm>
        <a:off x="34542" y="5320532"/>
        <a:ext cx="8255326" cy="6385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F357B-4CE8-4B88-B72E-B3D8B88278CA}" type="datetimeFigureOut">
              <a:rPr lang="en-GB" smtClean="0"/>
              <a:t>11/04/2024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E06BC-1685-4BDE-9D36-079862093038}" type="slidenum">
              <a:rPr lang="en-GB" smtClean="0"/>
              <a:t>‹#›</a:t>
            </a:fld>
            <a:endParaRPr lang="en-GB"/>
          </a:p>
        </p:txBody>
      </p:sp>
    </p:spTree>
    <p:extLst>
      <p:ext uri="{BB962C8B-B14F-4D97-AF65-F5344CB8AC3E}">
        <p14:creationId xmlns:p14="http://schemas.microsoft.com/office/powerpoint/2010/main" val="2094079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p:cNvSpPr>
            <a:spLocks noGrp="1"/>
          </p:cNvSpPr>
          <p:nvPr>
            <p:ph type="sldNum" sz="quarter" idx="5"/>
          </p:nvPr>
        </p:nvSpPr>
        <p:spPr/>
        <p:txBody>
          <a:bodyPr/>
          <a:lstStyle/>
          <a:p>
            <a:fld id="{E68E2EBA-E088-4236-AA7A-88D36D34454B}" type="slidenum">
              <a:rPr lang="en-GB" smtClean="0"/>
              <a:t>1</a:t>
            </a:fld>
            <a:endParaRPr lang="en-GB"/>
          </a:p>
        </p:txBody>
      </p:sp>
    </p:spTree>
    <p:extLst>
      <p:ext uri="{BB962C8B-B14F-4D97-AF65-F5344CB8AC3E}">
        <p14:creationId xmlns:p14="http://schemas.microsoft.com/office/powerpoint/2010/main" val="3314233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3153D-EE30-95B5-0F42-7AACF98D03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CBB7F-5C69-4C9F-C1B5-89176314D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30EAA-6C38-5F4A-D49D-1295E2A464C7}"/>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11BB7C12-32ED-0AE4-A9CA-017BB4676553}"/>
              </a:ext>
            </a:extLst>
          </p:cNvPr>
          <p:cNvSpPr>
            <a:spLocks noGrp="1"/>
          </p:cNvSpPr>
          <p:nvPr>
            <p:ph type="sldNum" sz="quarter" idx="5"/>
          </p:nvPr>
        </p:nvSpPr>
        <p:spPr/>
        <p:txBody>
          <a:bodyPr/>
          <a:lstStyle/>
          <a:p>
            <a:fld id="{E68E2EBA-E088-4236-AA7A-88D36D34454B}" type="slidenum">
              <a:rPr lang="en-GB" smtClean="0"/>
              <a:t>10</a:t>
            </a:fld>
            <a:endParaRPr lang="en-GB"/>
          </a:p>
        </p:txBody>
      </p:sp>
    </p:spTree>
    <p:extLst>
      <p:ext uri="{BB962C8B-B14F-4D97-AF65-F5344CB8AC3E}">
        <p14:creationId xmlns:p14="http://schemas.microsoft.com/office/powerpoint/2010/main" val="3542887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0D7BD-0F1B-A434-1D6A-6E11AC5BB0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81B00-6205-A98C-A920-48A24E3C8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991BB-C654-0BA4-B187-B1747328291D}"/>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B0D78697-BD9B-7228-C488-E7AE0FD8BB98}"/>
              </a:ext>
            </a:extLst>
          </p:cNvPr>
          <p:cNvSpPr>
            <a:spLocks noGrp="1"/>
          </p:cNvSpPr>
          <p:nvPr>
            <p:ph type="sldNum" sz="quarter" idx="5"/>
          </p:nvPr>
        </p:nvSpPr>
        <p:spPr/>
        <p:txBody>
          <a:bodyPr/>
          <a:lstStyle/>
          <a:p>
            <a:fld id="{E68E2EBA-E088-4236-AA7A-88D36D34454B}" type="slidenum">
              <a:rPr lang="en-GB" smtClean="0"/>
              <a:t>11</a:t>
            </a:fld>
            <a:endParaRPr lang="en-GB"/>
          </a:p>
        </p:txBody>
      </p:sp>
    </p:spTree>
    <p:extLst>
      <p:ext uri="{BB962C8B-B14F-4D97-AF65-F5344CB8AC3E}">
        <p14:creationId xmlns:p14="http://schemas.microsoft.com/office/powerpoint/2010/main" val="3562170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Our agenda for the presentation is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The market research team have been assigned the task of investigating differences across product lines with respect to customer </a:t>
            </a:r>
            <a:r>
              <a:rPr lang="en-US" sz="1200" dirty="0">
                <a:ln w="0"/>
                <a:effectLst>
                  <a:outerShdw blurRad="38100" dist="19050" dir="2700000" algn="tl" rotWithShape="0">
                    <a:schemeClr val="dk1">
                      <a:alpha val="40000"/>
                    </a:schemeClr>
                  </a:outerShdw>
                </a:effectLst>
              </a:rPr>
              <a:t>character</a:t>
            </a:r>
            <a:r>
              <a:rPr lang="en-US" sz="1200" b="0" cap="none" spc="0" dirty="0">
                <a:ln w="0"/>
                <a:solidFill>
                  <a:schemeClr val="tx1"/>
                </a:solidFill>
                <a:effectLst>
                  <a:outerShdw blurRad="38100" dist="19050" dir="2700000" algn="tl" rotWithShape="0">
                    <a:schemeClr val="dk1">
                      <a:alpha val="40000"/>
                    </a:schemeClr>
                  </a:outerShdw>
                </a:effectLst>
              </a:rPr>
              <a:t>istics.</a:t>
            </a:r>
          </a:p>
          <a:p>
            <a:endParaRPr lang="en-GB" dirty="0"/>
          </a:p>
          <a:p>
            <a:r>
              <a:rPr lang="en-GB" dirty="0"/>
              <a:t>For this presentation I will solely be working with the following datasets:</a:t>
            </a:r>
          </a:p>
          <a:p>
            <a:endParaRPr lang="en-GB" dirty="0"/>
          </a:p>
          <a:p>
            <a:r>
              <a:rPr lang="en-GB" dirty="0"/>
              <a:t>Product data</a:t>
            </a:r>
          </a:p>
          <a:p>
            <a:endParaRPr lang="en-GB" dirty="0"/>
          </a:p>
          <a:p>
            <a:r>
              <a:rPr lang="en-GB" dirty="0"/>
              <a:t>Product Usage and Gender gap</a:t>
            </a:r>
          </a:p>
          <a:p>
            <a:endParaRPr lang="en-GB" dirty="0"/>
          </a:p>
          <a:p>
            <a:r>
              <a:rPr lang="en-GB" dirty="0"/>
              <a:t>Income Data</a:t>
            </a:r>
          </a:p>
          <a:p>
            <a:endParaRPr lang="en-GB" dirty="0"/>
          </a:p>
          <a:p>
            <a:r>
              <a:rPr lang="en-GB" dirty="0"/>
              <a:t>Correlation of data interpreted by the team</a:t>
            </a:r>
          </a:p>
          <a:p>
            <a:endParaRPr lang="en-GB" dirty="0"/>
          </a:p>
          <a:p>
            <a:r>
              <a:rPr lang="en-GB" dirty="0"/>
              <a:t>Conclusion of findings and questions at the end.</a:t>
            </a:r>
          </a:p>
          <a:p>
            <a:endParaRPr lang="en-GB" dirty="0"/>
          </a:p>
          <a:p>
            <a:r>
              <a:rPr lang="en-GB" dirty="0"/>
              <a:t> </a:t>
            </a:r>
          </a:p>
        </p:txBody>
      </p:sp>
      <p:sp>
        <p:nvSpPr>
          <p:cNvPr id="4" name="Slide Number Placeholder 3"/>
          <p:cNvSpPr>
            <a:spLocks noGrp="1"/>
          </p:cNvSpPr>
          <p:nvPr>
            <p:ph type="sldNum" sz="quarter" idx="5"/>
          </p:nvPr>
        </p:nvSpPr>
        <p:spPr/>
        <p:txBody>
          <a:bodyPr/>
          <a:lstStyle/>
          <a:p>
            <a:fld id="{E68E2EBA-E088-4236-AA7A-88D36D34454B}" type="slidenum">
              <a:rPr lang="en-GB" smtClean="0"/>
              <a:t>12</a:t>
            </a:fld>
            <a:endParaRPr lang="en-GB"/>
          </a:p>
        </p:txBody>
      </p:sp>
    </p:spTree>
    <p:extLst>
      <p:ext uri="{BB962C8B-B14F-4D97-AF65-F5344CB8AC3E}">
        <p14:creationId xmlns:p14="http://schemas.microsoft.com/office/powerpoint/2010/main" val="318353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see the graph shows quite plainly that the TM195 model was the best seller this is probably due to the price which I believe is the cheapest option offered by </a:t>
            </a:r>
            <a:r>
              <a:rPr lang="en-GB" dirty="0" err="1"/>
              <a:t>CardioGoodFitness</a:t>
            </a:r>
            <a:endParaRPr lang="en-GB" dirty="0"/>
          </a:p>
          <a:p>
            <a:r>
              <a:rPr lang="en-GB" dirty="0"/>
              <a:t>This model makes up 44.4% of total sales this is almost half of all sales.</a:t>
            </a:r>
          </a:p>
          <a:p>
            <a:r>
              <a:rPr lang="en-GB" dirty="0"/>
              <a:t>Average age = 28.5 median of 26, Average education is 15 and median 16.</a:t>
            </a:r>
          </a:p>
          <a:p>
            <a:r>
              <a:rPr lang="en-GB" dirty="0"/>
              <a:t>Expected usage is 3 days a week with an expected mileage of 82.78 on average.</a:t>
            </a:r>
          </a:p>
          <a:p>
            <a:r>
              <a:rPr lang="en-GB" dirty="0"/>
              <a:t>Income expectations of most purchasers is around $46K</a:t>
            </a:r>
          </a:p>
          <a:p>
            <a:endParaRPr lang="en-GB" dirty="0"/>
          </a:p>
          <a:p>
            <a:r>
              <a:rPr lang="en-GB" dirty="0"/>
              <a:t>The TM498 is the second most popular model which accounts for a third of total sales</a:t>
            </a:r>
          </a:p>
          <a:p>
            <a:r>
              <a:rPr lang="en-GB" dirty="0"/>
              <a:t>The customer age range for this model is similar the TM195 and sits between 24 – 33 years old with an average education of 15</a:t>
            </a:r>
          </a:p>
          <a:p>
            <a:r>
              <a:rPr lang="en-GB" dirty="0"/>
              <a:t>The TM498 has on average a lower mileage per week at 60 but the median of the data shows 85 which mirrors the TM195.</a:t>
            </a:r>
          </a:p>
          <a:p>
            <a:r>
              <a:rPr lang="en-GB" dirty="0"/>
              <a:t>Income expectations of customers of this model isn’t much higher than the TM195 which sits at $48.9K on average</a:t>
            </a:r>
          </a:p>
          <a:p>
            <a:endParaRPr lang="en-GB" dirty="0"/>
          </a:p>
          <a:p>
            <a:r>
              <a:rPr lang="en-GB" dirty="0"/>
              <a:t>The last model which is assessed at being the most expensive of the treadmill range is the TM798</a:t>
            </a:r>
          </a:p>
          <a:p>
            <a:r>
              <a:rPr lang="en-GB" dirty="0"/>
              <a:t>This is the least popular model but surprisingly has a higher usage data than the two previous models.</a:t>
            </a:r>
          </a:p>
          <a:p>
            <a:r>
              <a:rPr lang="en-GB" dirty="0"/>
              <a:t>Expected usage is considerably higher at 4-5 days as an average and the milage is double the other two models</a:t>
            </a:r>
          </a:p>
          <a:p>
            <a:r>
              <a:rPr lang="en-GB" dirty="0"/>
              <a:t>Income expectations of customers for this model is $76K and probably explains the 22% of total sales.</a:t>
            </a:r>
          </a:p>
        </p:txBody>
      </p:sp>
      <p:sp>
        <p:nvSpPr>
          <p:cNvPr id="4" name="Slide Number Placeholder 3"/>
          <p:cNvSpPr>
            <a:spLocks noGrp="1"/>
          </p:cNvSpPr>
          <p:nvPr>
            <p:ph type="sldNum" sz="quarter" idx="5"/>
          </p:nvPr>
        </p:nvSpPr>
        <p:spPr/>
        <p:txBody>
          <a:bodyPr/>
          <a:lstStyle/>
          <a:p>
            <a:fld id="{E68E2EBA-E088-4236-AA7A-88D36D34454B}" type="slidenum">
              <a:rPr lang="en-GB" smtClean="0"/>
              <a:t>13</a:t>
            </a:fld>
            <a:endParaRPr lang="en-GB"/>
          </a:p>
        </p:txBody>
      </p:sp>
    </p:spTree>
    <p:extLst>
      <p:ext uri="{BB962C8B-B14F-4D97-AF65-F5344CB8AC3E}">
        <p14:creationId xmlns:p14="http://schemas.microsoft.com/office/powerpoint/2010/main" val="3244132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dataset is Gender.</a:t>
            </a:r>
          </a:p>
          <a:p>
            <a:endParaRPr lang="en-GB" dirty="0"/>
          </a:p>
          <a:p>
            <a:r>
              <a:rPr lang="en-GB" dirty="0"/>
              <a:t>The bar graph shows that for the TM195 and 498 there is very little in a gender gap for purchases of both machines, overall Male customers account for 57.8% of total sales.</a:t>
            </a:r>
          </a:p>
          <a:p>
            <a:endParaRPr lang="en-GB" dirty="0"/>
          </a:p>
          <a:p>
            <a:r>
              <a:rPr lang="en-GB" dirty="0"/>
              <a:t>The TM798 however has an enormous gender gap with only 7 customers being Female, this equates to Male customers making up 82 and a half % of total sales of the most expensive model.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Male customers have a higher self-rated fitness and e</a:t>
            </a:r>
            <a:r>
              <a:rPr lang="en-GB" b="0" i="0" dirty="0"/>
              <a:t>xpected usage and miles covered on tread mill is less in Female customers than male customers.</a:t>
            </a:r>
            <a:endParaRPr lang="en-GB" dirty="0"/>
          </a:p>
          <a:p>
            <a:endParaRPr lang="en-GB" dirty="0"/>
          </a:p>
          <a:p>
            <a:r>
              <a:rPr lang="en-GB" dirty="0"/>
              <a:t>Overall, there are 76 Female customers and 104 Male customers for our treadmills, with an average age of 28.</a:t>
            </a:r>
          </a:p>
        </p:txBody>
      </p:sp>
      <p:sp>
        <p:nvSpPr>
          <p:cNvPr id="4" name="Slide Number Placeholder 3"/>
          <p:cNvSpPr>
            <a:spLocks noGrp="1"/>
          </p:cNvSpPr>
          <p:nvPr>
            <p:ph type="sldNum" sz="quarter" idx="5"/>
          </p:nvPr>
        </p:nvSpPr>
        <p:spPr/>
        <p:txBody>
          <a:bodyPr/>
          <a:lstStyle/>
          <a:p>
            <a:fld id="{E68E2EBA-E088-4236-AA7A-88D36D34454B}" type="slidenum">
              <a:rPr lang="en-GB" smtClean="0"/>
              <a:t>14</a:t>
            </a:fld>
            <a:endParaRPr lang="en-GB"/>
          </a:p>
        </p:txBody>
      </p:sp>
    </p:spTree>
    <p:extLst>
      <p:ext uri="{BB962C8B-B14F-4D97-AF65-F5344CB8AC3E}">
        <p14:creationId xmlns:p14="http://schemas.microsoft.com/office/powerpoint/2010/main" val="1702203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last dataset before the correlation is income distribution data</a:t>
            </a:r>
          </a:p>
          <a:p>
            <a:endParaRPr lang="en-GB" dirty="0"/>
          </a:p>
          <a:p>
            <a:r>
              <a:rPr lang="en-GB" b="0" i="0" dirty="0">
                <a:solidFill>
                  <a:srgbClr val="9AA0A6"/>
                </a:solidFill>
                <a:effectLst/>
                <a:latin typeface="Inter"/>
              </a:rPr>
              <a:t>Maximum income of treadmill user is 100K , Average income approx. 54K ,while median is </a:t>
            </a:r>
            <a:r>
              <a:rPr lang="en-GB" b="0" i="0" dirty="0" err="1">
                <a:solidFill>
                  <a:srgbClr val="9AA0A6"/>
                </a:solidFill>
                <a:effectLst/>
                <a:latin typeface="Inter"/>
              </a:rPr>
              <a:t>approx</a:t>
            </a:r>
            <a:r>
              <a:rPr lang="en-GB" b="0" i="0" dirty="0">
                <a:solidFill>
                  <a:srgbClr val="9AA0A6"/>
                </a:solidFill>
                <a:effectLst/>
                <a:latin typeface="Inter"/>
              </a:rPr>
              <a:t> $51K</a:t>
            </a:r>
          </a:p>
          <a:p>
            <a:endParaRPr lang="en-GB" b="0" i="0" dirty="0">
              <a:solidFill>
                <a:srgbClr val="9AA0A6"/>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Products TM195 and TM498 are bought by people with lower than 70K as income and age is concentrated more in range of 23-35.</a:t>
            </a:r>
            <a:endParaRPr lang="en-GB" dirty="0"/>
          </a:p>
          <a:p>
            <a:endParaRPr lang="en-GB" b="0" i="0" dirty="0">
              <a:solidFill>
                <a:srgbClr val="9AA0A6"/>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The main consumers fall into the medium income bracket, this was set at 40k – 60k this correlates with the Mean $55K, Median $50K, and Mode $45K</a:t>
            </a:r>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TM798 should be marketed as a high-end Treadmill for professionals and athletes.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TM195 &amp; TM498 attracts people with income less than 60k , may be because of the cost of both models. We should market these models as a budget Treadmill for all.</a:t>
            </a:r>
            <a:endParaRPr lang="en-GB" dirty="0"/>
          </a:p>
          <a:p>
            <a:endParaRPr lang="en-GB" dirty="0"/>
          </a:p>
          <a:p>
            <a:r>
              <a:rPr lang="en-GB" dirty="0"/>
              <a:t>The dataset has a few outliers, mainly as the income above 80K has so few data points. </a:t>
            </a:r>
          </a:p>
          <a:p>
            <a:endParaRPr lang="en-GB" dirty="0"/>
          </a:p>
        </p:txBody>
      </p:sp>
      <p:sp>
        <p:nvSpPr>
          <p:cNvPr id="4" name="Slide Number Placeholder 3"/>
          <p:cNvSpPr>
            <a:spLocks noGrp="1"/>
          </p:cNvSpPr>
          <p:nvPr>
            <p:ph type="sldNum" sz="quarter" idx="5"/>
          </p:nvPr>
        </p:nvSpPr>
        <p:spPr/>
        <p:txBody>
          <a:bodyPr/>
          <a:lstStyle/>
          <a:p>
            <a:fld id="{E68E2EBA-E088-4236-AA7A-88D36D34454B}" type="slidenum">
              <a:rPr lang="en-GB" smtClean="0"/>
              <a:t>15</a:t>
            </a:fld>
            <a:endParaRPr lang="en-GB"/>
          </a:p>
        </p:txBody>
      </p:sp>
    </p:spTree>
    <p:extLst>
      <p:ext uri="{BB962C8B-B14F-4D97-AF65-F5344CB8AC3E}">
        <p14:creationId xmlns:p14="http://schemas.microsoft.com/office/powerpoint/2010/main" val="1455004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This correlation matrix represents the correlation coefficients between different variables: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Education: It shows a moderate positive correlation with Income (0.626), Usage (0.395), Fitness (0.411), and Miles (0.307).</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Usage: There's a strong positive correlation between Usage and both Fitness (0.669) and Miles (0.759). It also has moderate positive correlations with Education (0.395) and Income (0.520).</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Fitness: Similar to Usage, Fitness has a strong positive correlation with both Usage (0.669) and Miles (0.786). It also has a moderate positive correlation with Education (0.411) and Income (0.535).</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Income: Income shows moderate positive correlations with Education (0.626), Usage (0.520), Fitness (0.535), and Miles (0.543).</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Miles: Miles has a strong positive correlation with both Usage (0.759) and Fitness (0.786). It also has moderate positive correlations with Education (0.307) and Income (0.543).</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Overall, from this correlation matrix, we can see that Usage, Fitness, and Miles are highly interrelated, which is intuitive as they are all related to physical activity. Education and Income also show significant positive correlations with various other variables, suggesting potential relationships between socioeconomic status, education level, and fitness-related behaviours. However, correlation does not imply causation, so further analysis would be needed to understand the underlying relationships.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there is some positive correlation between 'Age' and each of these variables, it's important to note that the correlations are very weak. Other factors have a stronger influence on 'Fitness', 'Usage', and 'Miles' than age alone.</a:t>
            </a:r>
          </a:p>
          <a:p>
            <a:endParaRPr lang="en-GB" dirty="0"/>
          </a:p>
          <a:p>
            <a:endParaRPr lang="en-GB" dirty="0"/>
          </a:p>
        </p:txBody>
      </p:sp>
      <p:sp>
        <p:nvSpPr>
          <p:cNvPr id="4" name="Slide Number Placeholder 3"/>
          <p:cNvSpPr>
            <a:spLocks noGrp="1"/>
          </p:cNvSpPr>
          <p:nvPr>
            <p:ph type="sldNum" sz="quarter" idx="5"/>
          </p:nvPr>
        </p:nvSpPr>
        <p:spPr/>
        <p:txBody>
          <a:bodyPr/>
          <a:lstStyle/>
          <a:p>
            <a:fld id="{E68E2EBA-E088-4236-AA7A-88D36D34454B}" type="slidenum">
              <a:rPr lang="en-GB" smtClean="0"/>
              <a:t>16</a:t>
            </a:fld>
            <a:endParaRPr lang="en-GB"/>
          </a:p>
        </p:txBody>
      </p:sp>
    </p:spTree>
    <p:extLst>
      <p:ext uri="{BB962C8B-B14F-4D97-AF65-F5344CB8AC3E}">
        <p14:creationId xmlns:p14="http://schemas.microsoft.com/office/powerpoint/2010/main" val="133522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dirty="0">
                <a:effectLst/>
                <a:latin typeface="Arial Rounded MT Bold" panose="020F0704030504030204" pitchFamily="34" charset="0"/>
              </a:rPr>
              <a:t>Important Observations</a:t>
            </a:r>
          </a:p>
          <a:p>
            <a:pPr algn="l">
              <a:buFont typeface="Arial" panose="020B0604020202020204" pitchFamily="34" charset="0"/>
              <a:buChar char="•"/>
            </a:pPr>
            <a:r>
              <a:rPr lang="en-GB" sz="1200" b="0" i="0" dirty="0">
                <a:effectLst/>
                <a:latin typeface="Arial Rounded MT Bold" panose="020F0704030504030204" pitchFamily="34" charset="0"/>
              </a:rPr>
              <a:t>44.4% customers brought TM195. TM195 model is the most purchased model. TM498 was purchased more than TM798.</a:t>
            </a:r>
          </a:p>
          <a:p>
            <a:pPr algn="l">
              <a:buFont typeface="Arial" panose="020B0604020202020204" pitchFamily="34" charset="0"/>
              <a:buChar char="•"/>
            </a:pPr>
            <a:r>
              <a:rPr lang="en-GB" sz="1200" b="0" i="0" dirty="0">
                <a:effectLst/>
                <a:latin typeface="Arial Rounded MT Bold" panose="020F0704030504030204" pitchFamily="34" charset="0"/>
              </a:rPr>
              <a:t>57.8% male brought Treadmill. There are more Male customers than Female customers.</a:t>
            </a:r>
          </a:p>
          <a:p>
            <a:pPr algn="l">
              <a:buFont typeface="Arial" panose="020B0604020202020204" pitchFamily="34" charset="0"/>
              <a:buChar char="•"/>
            </a:pPr>
            <a:r>
              <a:rPr lang="en-GB" sz="1200" b="0" i="0" dirty="0">
                <a:effectLst/>
                <a:latin typeface="Arial Rounded MT Bold" panose="020F0704030504030204" pitchFamily="34" charset="0"/>
              </a:rPr>
              <a:t>Average Usage of Males is more than Average usage of Females.</a:t>
            </a:r>
          </a:p>
          <a:p>
            <a:pPr algn="l">
              <a:buFont typeface="Arial" panose="020B0604020202020204" pitchFamily="34" charset="0"/>
              <a:buChar char="•"/>
            </a:pPr>
            <a:r>
              <a:rPr lang="en-GB" sz="1200" b="0" i="0" dirty="0">
                <a:effectLst/>
                <a:latin typeface="Arial Rounded MT Bold" panose="020F0704030504030204" pitchFamily="34" charset="0"/>
              </a:rPr>
              <a:t>Customers buying treadmill are younger and average age of customer is 28, median is 26 and mode is 25</a:t>
            </a:r>
          </a:p>
          <a:p>
            <a:pPr algn="l">
              <a:buFont typeface="Arial" panose="020B0604020202020204" pitchFamily="34" charset="0"/>
              <a:buChar char="•"/>
            </a:pPr>
            <a:r>
              <a:rPr lang="en-GB" sz="1200" b="0" i="0" dirty="0">
                <a:effectLst/>
                <a:latin typeface="Arial Rounded MT Bold" panose="020F0704030504030204" pitchFamily="34" charset="0"/>
              </a:rPr>
              <a:t>Most of the customers are in lower pay range and earn less than 70K.</a:t>
            </a:r>
          </a:p>
          <a:p>
            <a:pPr algn="l">
              <a:buFont typeface="Arial" panose="020B0604020202020204" pitchFamily="34" charset="0"/>
              <a:buChar char="•"/>
            </a:pPr>
            <a:endParaRPr lang="en-GB" sz="1200" dirty="0">
              <a:latin typeface="Arial Rounded MT Bold" panose="020F0704030504030204" pitchFamily="34" charset="0"/>
            </a:endParaRPr>
          </a:p>
          <a:p>
            <a:pPr algn="l"/>
            <a:r>
              <a:rPr lang="en-GB" sz="1200" b="0" i="0" dirty="0">
                <a:effectLst/>
                <a:latin typeface="Arial Rounded MT Bold" panose="020F0704030504030204" pitchFamily="34" charset="0"/>
              </a:rPr>
              <a:t>Customer Profiles of Models</a:t>
            </a:r>
          </a:p>
          <a:p>
            <a:pPr algn="l"/>
            <a:r>
              <a:rPr lang="en-GB" sz="1200" b="1" i="0" dirty="0">
                <a:effectLst/>
                <a:latin typeface="Arial Rounded MT Bold" panose="020F0704030504030204" pitchFamily="34" charset="0"/>
              </a:rPr>
              <a:t>TM195</a:t>
            </a:r>
            <a:endParaRPr lang="en-GB" sz="1200" b="0" i="0" dirty="0">
              <a:effectLst/>
              <a:latin typeface="Arial Rounded MT Bold" panose="020F0704030504030204" pitchFamily="34" charset="0"/>
            </a:endParaRPr>
          </a:p>
          <a:p>
            <a:pPr algn="l">
              <a:buFont typeface="Arial" panose="020B0604020202020204" pitchFamily="34" charset="0"/>
              <a:buChar char="•"/>
            </a:pPr>
            <a:r>
              <a:rPr lang="en-GB" sz="1200" b="0" i="0" dirty="0">
                <a:effectLst/>
                <a:latin typeface="Arial Rounded MT Bold" panose="020F0704030504030204" pitchFamily="34" charset="0"/>
              </a:rPr>
              <a:t>Customers who bought this treadmill believe their fitness is average and might be looking for a basic treadmill that does the job.</a:t>
            </a:r>
          </a:p>
          <a:p>
            <a:pPr algn="l">
              <a:buFont typeface="Arial" panose="020B0604020202020204" pitchFamily="34" charset="0"/>
              <a:buChar char="•"/>
            </a:pPr>
            <a:endParaRPr lang="en-GB" sz="1200" b="0" i="0" dirty="0">
              <a:effectLst/>
              <a:latin typeface="Arial Rounded MT Bold" panose="020F0704030504030204" pitchFamily="34" charset="0"/>
            </a:endParaRPr>
          </a:p>
          <a:p>
            <a:pPr algn="l"/>
            <a:r>
              <a:rPr lang="en-GB" sz="1200" b="1" i="0" dirty="0">
                <a:effectLst/>
                <a:latin typeface="Arial Rounded MT Bold" panose="020F0704030504030204" pitchFamily="34" charset="0"/>
              </a:rPr>
              <a:t>TM498</a:t>
            </a:r>
            <a:endParaRPr lang="en-GB" sz="1200" b="0" i="0" dirty="0">
              <a:effectLst/>
              <a:latin typeface="Arial Rounded MT Bold" panose="020F0704030504030204" pitchFamily="34" charset="0"/>
            </a:endParaRPr>
          </a:p>
          <a:p>
            <a:pPr algn="l">
              <a:buFont typeface="Arial" panose="020B0604020202020204" pitchFamily="34" charset="0"/>
              <a:buChar char="•"/>
            </a:pPr>
            <a:r>
              <a:rPr lang="en-GB" sz="1200" b="0" i="0" dirty="0">
                <a:effectLst/>
                <a:latin typeface="Arial Rounded MT Bold" panose="020F0704030504030204" pitchFamily="34" charset="0"/>
              </a:rPr>
              <a:t>Customers who bought TM498 model expecting to use Treadmill less frequently but to run more miles a week. </a:t>
            </a:r>
          </a:p>
          <a:p>
            <a:endParaRPr lang="en-GB" sz="1200" b="1" i="0" dirty="0">
              <a:solidFill>
                <a:srgbClr val="9AA0A6"/>
              </a:solidFill>
              <a:effectLst/>
              <a:latin typeface="Inter"/>
            </a:endParaRPr>
          </a:p>
          <a:p>
            <a:r>
              <a:rPr lang="en-GB" sz="1200" b="1" i="0" dirty="0">
                <a:effectLst/>
                <a:latin typeface="Arial Rounded MT Bold" panose="020F0704030504030204" pitchFamily="34" charset="0"/>
              </a:rPr>
              <a:t>TM798</a:t>
            </a:r>
            <a:br>
              <a:rPr lang="en-GB" sz="1200" dirty="0">
                <a:latin typeface="Arial Rounded MT Bold" panose="020F0704030504030204" pitchFamily="34" charset="0"/>
              </a:rPr>
            </a:br>
            <a:r>
              <a:rPr lang="en-GB" sz="1200" b="0" i="0" dirty="0">
                <a:effectLst/>
                <a:latin typeface="Arial Rounded MT Bold" panose="020F0704030504030204" pitchFamily="34" charset="0"/>
              </a:rPr>
              <a:t>This treadmill seems to be more popular with customer having high income, Male customers who are more serious about fitness or professionals may buy this model. Customer's self-rated fitness is between 3 -5 and expected usage is more than 4 days, suggest they have been working out and might be looking for an upgrade from their existing treadmill model.</a:t>
            </a:r>
            <a:endParaRPr lang="en-GB" dirty="0"/>
          </a:p>
          <a:p>
            <a:endParaRPr lang="en-GB" dirty="0"/>
          </a:p>
        </p:txBody>
      </p:sp>
      <p:sp>
        <p:nvSpPr>
          <p:cNvPr id="4" name="Slide Number Placeholder 3"/>
          <p:cNvSpPr>
            <a:spLocks noGrp="1"/>
          </p:cNvSpPr>
          <p:nvPr>
            <p:ph type="sldNum" sz="quarter" idx="5"/>
          </p:nvPr>
        </p:nvSpPr>
        <p:spPr/>
        <p:txBody>
          <a:bodyPr/>
          <a:lstStyle/>
          <a:p>
            <a:fld id="{E68E2EBA-E088-4236-AA7A-88D36D34454B}" type="slidenum">
              <a:rPr lang="en-GB" smtClean="0"/>
              <a:t>17</a:t>
            </a:fld>
            <a:endParaRPr lang="en-GB"/>
          </a:p>
        </p:txBody>
      </p:sp>
    </p:spTree>
    <p:extLst>
      <p:ext uri="{BB962C8B-B14F-4D97-AF65-F5344CB8AC3E}">
        <p14:creationId xmlns:p14="http://schemas.microsoft.com/office/powerpoint/2010/main" val="278049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D48FD-F310-CD0E-306B-9FDDF43FC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3AC57-5E06-D3D6-00D6-39E3784CD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BC47E-4A2E-B994-0A08-49BEE2E2CBBE}"/>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0443212E-F576-A637-B2A1-1ED3731D31FF}"/>
              </a:ext>
            </a:extLst>
          </p:cNvPr>
          <p:cNvSpPr>
            <a:spLocks noGrp="1"/>
          </p:cNvSpPr>
          <p:nvPr>
            <p:ph type="sldNum" sz="quarter" idx="5"/>
          </p:nvPr>
        </p:nvSpPr>
        <p:spPr/>
        <p:txBody>
          <a:bodyPr/>
          <a:lstStyle/>
          <a:p>
            <a:fld id="{E68E2EBA-E088-4236-AA7A-88D36D34454B}" type="slidenum">
              <a:rPr lang="en-GB" smtClean="0"/>
              <a:t>2</a:t>
            </a:fld>
            <a:endParaRPr lang="en-GB"/>
          </a:p>
        </p:txBody>
      </p:sp>
    </p:spTree>
    <p:extLst>
      <p:ext uri="{BB962C8B-B14F-4D97-AF65-F5344CB8AC3E}">
        <p14:creationId xmlns:p14="http://schemas.microsoft.com/office/powerpoint/2010/main" val="3224822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FF901-A7FF-4130-BE2F-363C9D48C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47707-16F3-3761-6EFA-52BE9D1F6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3BFBC6-64E0-6C73-3F2F-A6D172860C49}"/>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90D01304-8864-19C7-F605-804DDF44A53C}"/>
              </a:ext>
            </a:extLst>
          </p:cNvPr>
          <p:cNvSpPr>
            <a:spLocks noGrp="1"/>
          </p:cNvSpPr>
          <p:nvPr>
            <p:ph type="sldNum" sz="quarter" idx="5"/>
          </p:nvPr>
        </p:nvSpPr>
        <p:spPr/>
        <p:txBody>
          <a:bodyPr/>
          <a:lstStyle/>
          <a:p>
            <a:fld id="{E68E2EBA-E088-4236-AA7A-88D36D34454B}" type="slidenum">
              <a:rPr lang="en-GB" smtClean="0"/>
              <a:t>3</a:t>
            </a:fld>
            <a:endParaRPr lang="en-GB"/>
          </a:p>
        </p:txBody>
      </p:sp>
    </p:spTree>
    <p:extLst>
      <p:ext uri="{BB962C8B-B14F-4D97-AF65-F5344CB8AC3E}">
        <p14:creationId xmlns:p14="http://schemas.microsoft.com/office/powerpoint/2010/main" val="415801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78C70-CC9F-C567-F0C0-06333C677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78821-8626-EE26-CD78-F497D46C4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B6AEF-ABC5-1848-10E0-318B1357CB2D}"/>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C97FD88F-6674-C638-6E25-BFD74C0E498E}"/>
              </a:ext>
            </a:extLst>
          </p:cNvPr>
          <p:cNvSpPr>
            <a:spLocks noGrp="1"/>
          </p:cNvSpPr>
          <p:nvPr>
            <p:ph type="sldNum" sz="quarter" idx="5"/>
          </p:nvPr>
        </p:nvSpPr>
        <p:spPr/>
        <p:txBody>
          <a:bodyPr/>
          <a:lstStyle/>
          <a:p>
            <a:fld id="{E68E2EBA-E088-4236-AA7A-88D36D34454B}" type="slidenum">
              <a:rPr lang="en-GB" smtClean="0"/>
              <a:t>4</a:t>
            </a:fld>
            <a:endParaRPr lang="en-GB"/>
          </a:p>
        </p:txBody>
      </p:sp>
    </p:spTree>
    <p:extLst>
      <p:ext uri="{BB962C8B-B14F-4D97-AF65-F5344CB8AC3E}">
        <p14:creationId xmlns:p14="http://schemas.microsoft.com/office/powerpoint/2010/main" val="425581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F34EC-7DBD-B8F6-CB1E-4FF14F153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E1FF11-1B47-AC01-1802-81EE9EB05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39CBB-26C8-E785-9765-CBC3D3239ABA}"/>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0EA4EC7A-4906-9C56-2AEF-9F256114A6FA}"/>
              </a:ext>
            </a:extLst>
          </p:cNvPr>
          <p:cNvSpPr>
            <a:spLocks noGrp="1"/>
          </p:cNvSpPr>
          <p:nvPr>
            <p:ph type="sldNum" sz="quarter" idx="5"/>
          </p:nvPr>
        </p:nvSpPr>
        <p:spPr/>
        <p:txBody>
          <a:bodyPr/>
          <a:lstStyle/>
          <a:p>
            <a:fld id="{E68E2EBA-E088-4236-AA7A-88D36D34454B}" type="slidenum">
              <a:rPr lang="en-GB" smtClean="0"/>
              <a:t>5</a:t>
            </a:fld>
            <a:endParaRPr lang="en-GB"/>
          </a:p>
        </p:txBody>
      </p:sp>
    </p:spTree>
    <p:extLst>
      <p:ext uri="{BB962C8B-B14F-4D97-AF65-F5344CB8AC3E}">
        <p14:creationId xmlns:p14="http://schemas.microsoft.com/office/powerpoint/2010/main" val="399329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83F7-3E47-C20F-57D7-E9B00B0FB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2419E-DC6C-B638-61F1-1D108267C5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F90D9-E04E-4AD2-2AAA-E7597C9F107E}"/>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221C7DAE-F8AD-8F0A-AEC1-55DCE6D48780}"/>
              </a:ext>
            </a:extLst>
          </p:cNvPr>
          <p:cNvSpPr>
            <a:spLocks noGrp="1"/>
          </p:cNvSpPr>
          <p:nvPr>
            <p:ph type="sldNum" sz="quarter" idx="5"/>
          </p:nvPr>
        </p:nvSpPr>
        <p:spPr/>
        <p:txBody>
          <a:bodyPr/>
          <a:lstStyle/>
          <a:p>
            <a:fld id="{E68E2EBA-E088-4236-AA7A-88D36D34454B}" type="slidenum">
              <a:rPr lang="en-GB" smtClean="0"/>
              <a:t>6</a:t>
            </a:fld>
            <a:endParaRPr lang="en-GB"/>
          </a:p>
        </p:txBody>
      </p:sp>
    </p:spTree>
    <p:extLst>
      <p:ext uri="{BB962C8B-B14F-4D97-AF65-F5344CB8AC3E}">
        <p14:creationId xmlns:p14="http://schemas.microsoft.com/office/powerpoint/2010/main" val="33137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46AFD-3DE5-496E-FEDB-DB7DF84022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E345A-ADAE-F62A-1352-FBD177A09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23F61-48C8-9879-9943-599E9DC6C1F1}"/>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F9569584-3C8B-C713-B7FF-701EE836A2FE}"/>
              </a:ext>
            </a:extLst>
          </p:cNvPr>
          <p:cNvSpPr>
            <a:spLocks noGrp="1"/>
          </p:cNvSpPr>
          <p:nvPr>
            <p:ph type="sldNum" sz="quarter" idx="5"/>
          </p:nvPr>
        </p:nvSpPr>
        <p:spPr/>
        <p:txBody>
          <a:bodyPr/>
          <a:lstStyle/>
          <a:p>
            <a:fld id="{E68E2EBA-E088-4236-AA7A-88D36D34454B}" type="slidenum">
              <a:rPr lang="en-GB" smtClean="0"/>
              <a:t>7</a:t>
            </a:fld>
            <a:endParaRPr lang="en-GB"/>
          </a:p>
        </p:txBody>
      </p:sp>
    </p:spTree>
    <p:extLst>
      <p:ext uri="{BB962C8B-B14F-4D97-AF65-F5344CB8AC3E}">
        <p14:creationId xmlns:p14="http://schemas.microsoft.com/office/powerpoint/2010/main" val="386097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99E73-7623-7E0B-0607-F99F9E408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0B7F0-F804-C65A-8708-F131CB843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EA3A8-5C60-F006-4512-0A2F05970C12}"/>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AF327C64-DD36-0756-81DF-BB0BF97873B5}"/>
              </a:ext>
            </a:extLst>
          </p:cNvPr>
          <p:cNvSpPr>
            <a:spLocks noGrp="1"/>
          </p:cNvSpPr>
          <p:nvPr>
            <p:ph type="sldNum" sz="quarter" idx="5"/>
          </p:nvPr>
        </p:nvSpPr>
        <p:spPr/>
        <p:txBody>
          <a:bodyPr/>
          <a:lstStyle/>
          <a:p>
            <a:fld id="{E68E2EBA-E088-4236-AA7A-88D36D34454B}" type="slidenum">
              <a:rPr lang="en-GB" smtClean="0"/>
              <a:t>8</a:t>
            </a:fld>
            <a:endParaRPr lang="en-GB"/>
          </a:p>
        </p:txBody>
      </p:sp>
    </p:spTree>
    <p:extLst>
      <p:ext uri="{BB962C8B-B14F-4D97-AF65-F5344CB8AC3E}">
        <p14:creationId xmlns:p14="http://schemas.microsoft.com/office/powerpoint/2010/main" val="2360957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B993C-A9BF-CFF9-AFE4-2DA09B4C2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5E0980-6ECC-C050-7F2C-29B160B0ED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03E71-7A41-CA91-43A8-B3FD28855A77}"/>
              </a:ext>
            </a:extLst>
          </p:cNvPr>
          <p:cNvSpPr>
            <a:spLocks noGrp="1"/>
          </p:cNvSpPr>
          <p:nvPr>
            <p:ph type="body" idx="1"/>
          </p:nvPr>
        </p:nvSpPr>
        <p:spPr/>
        <p:txBody>
          <a:bodyPr/>
          <a:lstStyle/>
          <a:p>
            <a:pPr algn="l"/>
            <a:endParaRPr lang="en-GB" sz="1000" b="0" i="1" dirty="0">
              <a:solidFill>
                <a:srgbClr val="B8C1C3"/>
              </a:solidFill>
              <a:effectLst/>
              <a:latin typeface="apercuregular"/>
            </a:endParaRPr>
          </a:p>
        </p:txBody>
      </p:sp>
      <p:sp>
        <p:nvSpPr>
          <p:cNvPr id="4" name="Slide Number Placeholder 3">
            <a:extLst>
              <a:ext uri="{FF2B5EF4-FFF2-40B4-BE49-F238E27FC236}">
                <a16:creationId xmlns:a16="http://schemas.microsoft.com/office/drawing/2014/main" id="{C549890F-19E4-FFB5-A477-2EEED4AD84F7}"/>
              </a:ext>
            </a:extLst>
          </p:cNvPr>
          <p:cNvSpPr>
            <a:spLocks noGrp="1"/>
          </p:cNvSpPr>
          <p:nvPr>
            <p:ph type="sldNum" sz="quarter" idx="5"/>
          </p:nvPr>
        </p:nvSpPr>
        <p:spPr/>
        <p:txBody>
          <a:bodyPr/>
          <a:lstStyle/>
          <a:p>
            <a:fld id="{E68E2EBA-E088-4236-AA7A-88D36D34454B}" type="slidenum">
              <a:rPr lang="en-GB" smtClean="0"/>
              <a:t>9</a:t>
            </a:fld>
            <a:endParaRPr lang="en-GB"/>
          </a:p>
        </p:txBody>
      </p:sp>
    </p:spTree>
    <p:extLst>
      <p:ext uri="{BB962C8B-B14F-4D97-AF65-F5344CB8AC3E}">
        <p14:creationId xmlns:p14="http://schemas.microsoft.com/office/powerpoint/2010/main" val="2073022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0413-D2BB-54DF-B76F-470EA6BCD7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5D3BDED-9EC7-14AB-A205-6EC2C98071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3FB4BA9-F7AF-6F9D-2818-E5B0E1602B8A}"/>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5" name="Footer Placeholder 4">
            <a:extLst>
              <a:ext uri="{FF2B5EF4-FFF2-40B4-BE49-F238E27FC236}">
                <a16:creationId xmlns:a16="http://schemas.microsoft.com/office/drawing/2014/main" id="{7529CCBB-E64D-8BDE-7338-7B586C1057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FA8785-6BF1-7FBA-7986-C0D54D08C050}"/>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3745969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42FD5-26AD-16C7-70D1-C58D12D6FD7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096AFD-ECBE-383B-EBFA-20E687127C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A56936-EBF7-F004-457D-4626EC386C5C}"/>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5" name="Footer Placeholder 4">
            <a:extLst>
              <a:ext uri="{FF2B5EF4-FFF2-40B4-BE49-F238E27FC236}">
                <a16:creationId xmlns:a16="http://schemas.microsoft.com/office/drawing/2014/main" id="{289FC7B8-7861-7AF0-A50B-9CAC186FC5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2F43B0-893B-2727-4A99-D6205136BDDD}"/>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1919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D374E9-7A3D-AAB2-E197-4DE6BC8CA5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126375-5668-39A4-3CF3-F82D71B7B4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515E55-4729-616A-3BCA-817BA93C3769}"/>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5" name="Footer Placeholder 4">
            <a:extLst>
              <a:ext uri="{FF2B5EF4-FFF2-40B4-BE49-F238E27FC236}">
                <a16:creationId xmlns:a16="http://schemas.microsoft.com/office/drawing/2014/main" id="{9DD6CB7F-FC2D-E864-8617-2E473C1EA3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9DC804-31CC-FF53-0AAC-EED7B4C6CFA8}"/>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2892046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9938-58EA-EAFE-3A74-806A56022F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2D2D973-3A47-3995-E12E-F9A8FF6DD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0269EE-AA0D-E697-0862-9E4D27D6651D}"/>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5" name="Footer Placeholder 4">
            <a:extLst>
              <a:ext uri="{FF2B5EF4-FFF2-40B4-BE49-F238E27FC236}">
                <a16:creationId xmlns:a16="http://schemas.microsoft.com/office/drawing/2014/main" id="{50D7D045-EB8E-A070-9887-FBFDF0139B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0365CC-B963-96F6-9865-B8B2EB1FB5AD}"/>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2171090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B118-22DA-E09B-8D23-6E43B9FC3B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A335C8-C6D3-770C-B5E2-71B97CF22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81AF9C-1A26-4F65-DC46-8B4C5CBF00A7}"/>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5" name="Footer Placeholder 4">
            <a:extLst>
              <a:ext uri="{FF2B5EF4-FFF2-40B4-BE49-F238E27FC236}">
                <a16:creationId xmlns:a16="http://schemas.microsoft.com/office/drawing/2014/main" id="{9E1E22CC-9A68-B37A-FA7D-7808975A50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A391EE-B0DD-FC32-4B08-AF924C2225F9}"/>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3702677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C760-FB4D-0037-F3EB-BA7BC3B6FB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E9CF3F-4BF4-E4DB-A734-E5184A70E5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E815A97-9FE5-42A1-95E5-01701CF1FF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93D52AF-064C-5003-AF05-D839A028E8AE}"/>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6" name="Footer Placeholder 5">
            <a:extLst>
              <a:ext uri="{FF2B5EF4-FFF2-40B4-BE49-F238E27FC236}">
                <a16:creationId xmlns:a16="http://schemas.microsoft.com/office/drawing/2014/main" id="{E0F602DA-E4EC-579D-BDE9-A8962DCD30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9CDCBD-E847-0650-9543-D8C3053E4A49}"/>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1011130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0B6A-6D9C-85C1-3B45-96F8AEA52D7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5FBA7F-E8D8-467C-AC5C-A90A8837B8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116E7-95C2-C823-3688-B50B11BF09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F69B101-89DD-7768-F8D6-C1A57137CF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38300D-0419-1E34-F84A-77A931B75D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E6856A-9F9A-C952-AE6C-05B153D4F4D9}"/>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8" name="Footer Placeholder 7">
            <a:extLst>
              <a:ext uri="{FF2B5EF4-FFF2-40B4-BE49-F238E27FC236}">
                <a16:creationId xmlns:a16="http://schemas.microsoft.com/office/drawing/2014/main" id="{02363F7D-81C6-30FF-98AD-31E72F20E19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D25EAB-3165-CE36-6BAB-A6D1698A3FAC}"/>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875732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EE734-9F94-487E-2677-B26130AB9DF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42F6650-91A2-662B-CF97-8D26CAD49A20}"/>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4" name="Footer Placeholder 3">
            <a:extLst>
              <a:ext uri="{FF2B5EF4-FFF2-40B4-BE49-F238E27FC236}">
                <a16:creationId xmlns:a16="http://schemas.microsoft.com/office/drawing/2014/main" id="{C8548804-E056-8FB4-AD96-16156062DC5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482537E-49F5-3AF4-0402-38236AA5B504}"/>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272058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5884F-98DD-0881-4997-5BD350F98AC4}"/>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3" name="Footer Placeholder 2">
            <a:extLst>
              <a:ext uri="{FF2B5EF4-FFF2-40B4-BE49-F238E27FC236}">
                <a16:creationId xmlns:a16="http://schemas.microsoft.com/office/drawing/2014/main" id="{D358F129-ABD6-358E-AA55-DAB1071D485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5C6B707-A4E7-BD3E-FAFF-C2FDD71DA31E}"/>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29204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C95A-8E50-C773-6361-E52E9AEC6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3A9B361-0A20-5CD6-A946-42955BAA3A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C7E591-1CB9-4732-C8A4-9A9E72D03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0E132-4E8C-0767-7B6A-624DABDC8D6A}"/>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6" name="Footer Placeholder 5">
            <a:extLst>
              <a:ext uri="{FF2B5EF4-FFF2-40B4-BE49-F238E27FC236}">
                <a16:creationId xmlns:a16="http://schemas.microsoft.com/office/drawing/2014/main" id="{D9BDD85C-0691-B8F8-E053-2EF1725DA9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66B1E7-9195-4539-1B2F-F573D7CFE8E4}"/>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1511467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49A6-E706-BACE-707E-939A04410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1BAE47-A7A6-C6D2-D9C9-841DC10E9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B30A47B-8D18-A894-5FB6-25846B1EA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08DEF-76A6-D6FC-2F91-E0ABFF4DCC26}"/>
              </a:ext>
            </a:extLst>
          </p:cNvPr>
          <p:cNvSpPr>
            <a:spLocks noGrp="1"/>
          </p:cNvSpPr>
          <p:nvPr>
            <p:ph type="dt" sz="half" idx="10"/>
          </p:nvPr>
        </p:nvSpPr>
        <p:spPr/>
        <p:txBody>
          <a:bodyPr/>
          <a:lstStyle/>
          <a:p>
            <a:fld id="{B3758CC5-9435-4085-B802-00D8CE854C64}" type="datetimeFigureOut">
              <a:rPr lang="en-GB" smtClean="0"/>
              <a:t>11/04/2024</a:t>
            </a:fld>
            <a:endParaRPr lang="en-GB"/>
          </a:p>
        </p:txBody>
      </p:sp>
      <p:sp>
        <p:nvSpPr>
          <p:cNvPr id="6" name="Footer Placeholder 5">
            <a:extLst>
              <a:ext uri="{FF2B5EF4-FFF2-40B4-BE49-F238E27FC236}">
                <a16:creationId xmlns:a16="http://schemas.microsoft.com/office/drawing/2014/main" id="{327E774B-F68D-C1C2-CAF0-6FF0B2B985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6A4DCA-8ECB-52B8-2435-AB5BC9037601}"/>
              </a:ext>
            </a:extLst>
          </p:cNvPr>
          <p:cNvSpPr>
            <a:spLocks noGrp="1"/>
          </p:cNvSpPr>
          <p:nvPr>
            <p:ph type="sldNum" sz="quarter" idx="12"/>
          </p:nvPr>
        </p:nvSpPr>
        <p:spPr/>
        <p:txBody>
          <a:bodyPr/>
          <a:lstStyle/>
          <a:p>
            <a:fld id="{74E963C7-198C-4786-BDCE-636E230DEFDB}" type="slidenum">
              <a:rPr lang="en-GB" smtClean="0"/>
              <a:t>‹#›</a:t>
            </a:fld>
            <a:endParaRPr lang="en-GB"/>
          </a:p>
        </p:txBody>
      </p:sp>
    </p:spTree>
    <p:extLst>
      <p:ext uri="{BB962C8B-B14F-4D97-AF65-F5344CB8AC3E}">
        <p14:creationId xmlns:p14="http://schemas.microsoft.com/office/powerpoint/2010/main" val="1264990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DC0BF7-DD0D-C908-D211-8A375FF512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8D4FDC-20E5-1426-187F-5EA416ACE4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6660E8-E8A2-0534-C6C8-094CC38A5D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58CC5-9435-4085-B802-00D8CE854C64}" type="datetimeFigureOut">
              <a:rPr lang="en-GB" smtClean="0"/>
              <a:t>11/04/2024</a:t>
            </a:fld>
            <a:endParaRPr lang="en-GB"/>
          </a:p>
        </p:txBody>
      </p:sp>
      <p:sp>
        <p:nvSpPr>
          <p:cNvPr id="5" name="Footer Placeholder 4">
            <a:extLst>
              <a:ext uri="{FF2B5EF4-FFF2-40B4-BE49-F238E27FC236}">
                <a16:creationId xmlns:a16="http://schemas.microsoft.com/office/drawing/2014/main" id="{A66B6776-36D6-BAA4-F7CD-426F88457D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5FA08-1983-B0BA-B111-F6E9D57934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963C7-198C-4786-BDCE-636E230DEFDB}" type="slidenum">
              <a:rPr lang="en-GB" smtClean="0"/>
              <a:t>‹#›</a:t>
            </a:fld>
            <a:endParaRPr lang="en-GB"/>
          </a:p>
        </p:txBody>
      </p:sp>
    </p:spTree>
    <p:extLst>
      <p:ext uri="{BB962C8B-B14F-4D97-AF65-F5344CB8AC3E}">
        <p14:creationId xmlns:p14="http://schemas.microsoft.com/office/powerpoint/2010/main" val="930672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Layout" Target="../diagrams/layout3.xml"/><Relationship Id="rId3" Type="http://schemas.openxmlformats.org/officeDocument/2006/relationships/image" Target="../media/image1.png"/><Relationship Id="rId21" Type="http://schemas.microsoft.com/office/2007/relationships/diagramDrawing" Target="../diagrams/drawing3.xml"/><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Data" Target="../diagrams/data3.xml"/><Relationship Id="rId2" Type="http://schemas.openxmlformats.org/officeDocument/2006/relationships/notesSlide" Target="../notesSlides/notesSlide13.xml"/><Relationship Id="rId16" Type="http://schemas.openxmlformats.org/officeDocument/2006/relationships/image" Target="../media/image18.png"/><Relationship Id="rId20" Type="http://schemas.openxmlformats.org/officeDocument/2006/relationships/diagramColors" Target="../diagrams/colors3.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7.png"/><Relationship Id="rId15" Type="http://schemas.microsoft.com/office/2007/relationships/diagramDrawing" Target="../diagrams/drawing2.xml"/><Relationship Id="rId10" Type="http://schemas.microsoft.com/office/2007/relationships/diagramDrawing" Target="../diagrams/drawing1.xml"/><Relationship Id="rId19" Type="http://schemas.openxmlformats.org/officeDocument/2006/relationships/diagramQuickStyle" Target="../diagrams/quickStyle3.xml"/><Relationship Id="rId4" Type="http://schemas.openxmlformats.org/officeDocument/2006/relationships/image" Target="../media/image16.png"/><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image" Target="../media/image1.png"/><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notesSlide" Target="../notesSlides/notesSlide14.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1.xml"/><Relationship Id="rId6" Type="http://schemas.openxmlformats.org/officeDocument/2006/relationships/image" Target="../media/image22.png"/><Relationship Id="rId11" Type="http://schemas.microsoft.com/office/2007/relationships/diagramDrawing" Target="../diagrams/drawing4.xml"/><Relationship Id="rId5" Type="http://schemas.openxmlformats.org/officeDocument/2006/relationships/image" Target="../media/image21.png"/><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image" Target="../media/image20.png"/><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png"/><Relationship Id="rId7" Type="http://schemas.openxmlformats.org/officeDocument/2006/relationships/diagramData" Target="../diagrams/data7.xml"/><Relationship Id="rId12"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png"/><Relationship Id="rId11" Type="http://schemas.microsoft.com/office/2007/relationships/diagramDrawing" Target="../diagrams/drawing7.xml"/><Relationship Id="rId5" Type="http://schemas.openxmlformats.org/officeDocument/2006/relationships/image" Target="../media/image24.png"/><Relationship Id="rId10" Type="http://schemas.openxmlformats.org/officeDocument/2006/relationships/diagramColors" Target="../diagrams/colors7.xml"/><Relationship Id="rId4" Type="http://schemas.openxmlformats.org/officeDocument/2006/relationships/image" Target="../media/image23.png"/><Relationship Id="rId9"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image" Target="../media/image1.png"/><Relationship Id="rId7" Type="http://schemas.openxmlformats.org/officeDocument/2006/relationships/image" Target="../media/image30.png"/><Relationship Id="rId12"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diagramColors" Target="../diagrams/colors8.xml"/><Relationship Id="rId5" Type="http://schemas.openxmlformats.org/officeDocument/2006/relationships/image" Target="../media/image28.png"/><Relationship Id="rId10" Type="http://schemas.openxmlformats.org/officeDocument/2006/relationships/diagramQuickStyle" Target="../diagrams/quickStyle8.xml"/><Relationship Id="rId4" Type="http://schemas.openxmlformats.org/officeDocument/2006/relationships/image" Target="../media/image27.png"/><Relationship Id="rId9"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kaggle.com/datasets/tanmay43sharma/goodreads-popular-books-datas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70FD09-53B5-8189-9F7B-1D90CF18C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56610230-8743-0EA8-F851-04A5CF7DE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pic>
        <p:nvPicPr>
          <p:cNvPr id="3" name="Picture 2">
            <a:extLst>
              <a:ext uri="{FF2B5EF4-FFF2-40B4-BE49-F238E27FC236}">
                <a16:creationId xmlns:a16="http://schemas.microsoft.com/office/drawing/2014/main" id="{C9E9E60E-BB00-1D95-B27F-7860028B3F5A}"/>
              </a:ext>
            </a:extLst>
          </p:cNvPr>
          <p:cNvPicPr>
            <a:picLocks noChangeAspect="1"/>
          </p:cNvPicPr>
          <p:nvPr/>
        </p:nvPicPr>
        <p:blipFill rotWithShape="1">
          <a:blip r:embed="rId4"/>
          <a:srcRect l="14862" t="27310" r="64358" b="14489"/>
          <a:stretch/>
        </p:blipFill>
        <p:spPr>
          <a:xfrm>
            <a:off x="3241832" y="723653"/>
            <a:ext cx="6048462" cy="4764624"/>
          </a:xfrm>
          <a:prstGeom prst="rect">
            <a:avLst/>
          </a:prstGeom>
        </p:spPr>
      </p:pic>
    </p:spTree>
    <p:extLst>
      <p:ext uri="{BB962C8B-B14F-4D97-AF65-F5344CB8AC3E}">
        <p14:creationId xmlns:p14="http://schemas.microsoft.com/office/powerpoint/2010/main" val="2306612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0D7F6-33C1-808A-7720-0C343F079B3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57E15F0-576E-C793-8757-689DDA1ED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43E3D92A-E353-FBC8-AC10-419B21B44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sp>
        <p:nvSpPr>
          <p:cNvPr id="2" name="Rectangle 1">
            <a:extLst>
              <a:ext uri="{FF2B5EF4-FFF2-40B4-BE49-F238E27FC236}">
                <a16:creationId xmlns:a16="http://schemas.microsoft.com/office/drawing/2014/main" id="{1D2F183A-B112-F935-F561-3FA7A930A03F}"/>
              </a:ext>
            </a:extLst>
          </p:cNvPr>
          <p:cNvSpPr/>
          <p:nvPr/>
        </p:nvSpPr>
        <p:spPr>
          <a:xfrm>
            <a:off x="-454040" y="6118217"/>
            <a:ext cx="4331809" cy="523220"/>
          </a:xfrm>
          <a:prstGeom prst="rect">
            <a:avLst/>
          </a:prstGeom>
          <a:noFill/>
        </p:spPr>
        <p:txBody>
          <a:bodyPr wrap="square" lIns="91440" tIns="45720" rIns="91440" bIns="45720">
            <a:spAutoFit/>
          </a:bodyPr>
          <a:lstStyle/>
          <a:p>
            <a:pPr algn="ctr"/>
            <a:r>
              <a:rPr lang="en-GB" sz="2800" b="1" spc="50" dirty="0">
                <a:ln w="9525" cmpd="sng">
                  <a:solidFill>
                    <a:schemeClr val="accent1"/>
                  </a:solidFill>
                  <a:prstDash val="solid"/>
                </a:ln>
                <a:solidFill>
                  <a:srgbClr val="70AD47">
                    <a:tint val="1000"/>
                  </a:srgbClr>
                </a:solidFill>
                <a:effectLst>
                  <a:glow rad="38100">
                    <a:schemeClr val="accent1">
                      <a:alpha val="40000"/>
                    </a:schemeClr>
                  </a:glow>
                </a:effectLst>
              </a:rPr>
              <a:t>Conclusion</a:t>
            </a:r>
            <a:endPar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 name="TextBox 5">
            <a:extLst>
              <a:ext uri="{FF2B5EF4-FFF2-40B4-BE49-F238E27FC236}">
                <a16:creationId xmlns:a16="http://schemas.microsoft.com/office/drawing/2014/main" id="{30299F61-2AA4-2939-73C0-5AB6D7CC672A}"/>
              </a:ext>
            </a:extLst>
          </p:cNvPr>
          <p:cNvSpPr txBox="1"/>
          <p:nvPr/>
        </p:nvSpPr>
        <p:spPr>
          <a:xfrm>
            <a:off x="867747" y="412231"/>
            <a:ext cx="10823510" cy="5293757"/>
          </a:xfrm>
          <a:prstGeom prst="rect">
            <a:avLst/>
          </a:prstGeom>
          <a:noFill/>
        </p:spPr>
        <p:txBody>
          <a:bodyPr wrap="square" rtlCol="0">
            <a:spAutoFit/>
          </a:bodyPr>
          <a:lstStyle/>
          <a:p>
            <a:endParaRPr lang="en-GB" sz="1600" dirty="0"/>
          </a:p>
          <a:p>
            <a:r>
              <a:rPr lang="en-GB" sz="1600" dirty="0"/>
              <a:t>There is a correlation between how popular an author is and how many books they have published, this is seen by the number of books sold and how many high ratings the author has.</a:t>
            </a:r>
          </a:p>
          <a:p>
            <a:endParaRPr lang="en-GB" sz="1600" dirty="0"/>
          </a:p>
          <a:p>
            <a:r>
              <a:rPr lang="en-GB" sz="1600" dirty="0"/>
              <a:t>There is a correlation between how unpopular an author is and how many books they have published.</a:t>
            </a:r>
          </a:p>
          <a:p>
            <a:endParaRPr lang="en-GB" sz="1600" dirty="0"/>
          </a:p>
          <a:p>
            <a:r>
              <a:rPr lang="en-GB" sz="1600" dirty="0"/>
              <a:t>Outliers in this data occur when multiple authors have contributed to a single book or in what I would assume to be an anthology.</a:t>
            </a:r>
          </a:p>
          <a:p>
            <a:endParaRPr lang="en-GB" sz="1600" dirty="0"/>
          </a:p>
          <a:p>
            <a:r>
              <a:rPr lang="en-GB" sz="1600" dirty="0"/>
              <a:t>There is a trend of how popular books are over the number of years in the data.</a:t>
            </a:r>
          </a:p>
          <a:p>
            <a:endParaRPr lang="en-GB" sz="1600" dirty="0"/>
          </a:p>
          <a:p>
            <a:r>
              <a:rPr lang="en-GB" sz="1600" dirty="0"/>
              <a:t>The high popularity of books in the early 20</a:t>
            </a:r>
            <a:r>
              <a:rPr lang="en-GB" sz="1600" baseline="30000" dirty="0"/>
              <a:t>th</a:t>
            </a:r>
            <a:r>
              <a:rPr lang="en-GB" sz="1600" dirty="0"/>
              <a:t> century are attributed to the lack of other forms of entertainment such as Television and Video games, which ultimately lowers as these devices were invented and formed other means of entertainment.</a:t>
            </a:r>
          </a:p>
          <a:p>
            <a:endParaRPr lang="en-GB" sz="1600" dirty="0"/>
          </a:p>
          <a:p>
            <a:r>
              <a:rPr lang="en-GB" sz="1600" dirty="0"/>
              <a:t>This trend also shows in the early 21</a:t>
            </a:r>
            <a:r>
              <a:rPr lang="en-GB" sz="1600" baseline="30000" dirty="0"/>
              <a:t>st</a:t>
            </a:r>
            <a:r>
              <a:rPr lang="en-GB" sz="1600" dirty="0"/>
              <a:t> century rising until the present, This is more likely due to the converting of books into Television, Film and online novels or other easily accessible formats such as Audible and Kindle which provide much more accessibility to people who otherwise would not have access.</a:t>
            </a:r>
          </a:p>
          <a:p>
            <a:endParaRPr lang="en-GB" sz="1600" dirty="0"/>
          </a:p>
          <a:p>
            <a:r>
              <a:rPr lang="en-GB" sz="1600" dirty="0"/>
              <a:t>It is my assessment that books remain popular even in the modern age due the ease of access worldwide and the less cumbersome ways of storage thanks to digitisation, with multiple translations available over the internet so stories can be shared in a much easier way.</a:t>
            </a:r>
            <a:r>
              <a:rPr lang="en-GB" dirty="0"/>
              <a:t>  </a:t>
            </a:r>
          </a:p>
        </p:txBody>
      </p:sp>
    </p:spTree>
    <p:extLst>
      <p:ext uri="{BB962C8B-B14F-4D97-AF65-F5344CB8AC3E}">
        <p14:creationId xmlns:p14="http://schemas.microsoft.com/office/powerpoint/2010/main" val="2075660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4A7D-DED0-2E97-FA69-A432BFB2472C}"/>
            </a:ext>
          </a:extLst>
        </p:cNvPr>
        <p:cNvGrpSpPr/>
        <p:nvPr/>
      </p:nvGrpSpPr>
      <p:grpSpPr>
        <a:xfrm>
          <a:off x="0" y="0"/>
          <a:ext cx="0" cy="0"/>
          <a:chOff x="0" y="0"/>
          <a:chExt cx="0" cy="0"/>
        </a:xfrm>
      </p:grpSpPr>
      <p:pic>
        <p:nvPicPr>
          <p:cNvPr id="3" name="Picture 2" descr="A person eating a burger and fries&#10;&#10;Description automatically generated">
            <a:extLst>
              <a:ext uri="{FF2B5EF4-FFF2-40B4-BE49-F238E27FC236}">
                <a16:creationId xmlns:a16="http://schemas.microsoft.com/office/drawing/2014/main" id="{A6571E1C-0E8F-2733-F379-5F4D29EDB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690" y="1646040"/>
            <a:ext cx="4956439" cy="33042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C3169F2E-28A7-72E9-75F2-2B9182DA2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5472FEEA-F321-42F3-4447-8B96C474F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sp>
        <p:nvSpPr>
          <p:cNvPr id="4" name="Rectangle 3">
            <a:extLst>
              <a:ext uri="{FF2B5EF4-FFF2-40B4-BE49-F238E27FC236}">
                <a16:creationId xmlns:a16="http://schemas.microsoft.com/office/drawing/2014/main" id="{885B6297-6E91-BB37-C45D-DE1D2D348D2A}"/>
              </a:ext>
            </a:extLst>
          </p:cNvPr>
          <p:cNvSpPr/>
          <p:nvPr/>
        </p:nvSpPr>
        <p:spPr>
          <a:xfrm>
            <a:off x="3804458" y="412432"/>
            <a:ext cx="414690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Project 2</a:t>
            </a:r>
          </a:p>
        </p:txBody>
      </p:sp>
      <p:sp>
        <p:nvSpPr>
          <p:cNvPr id="2" name="Rectangle 1">
            <a:extLst>
              <a:ext uri="{FF2B5EF4-FFF2-40B4-BE49-F238E27FC236}">
                <a16:creationId xmlns:a16="http://schemas.microsoft.com/office/drawing/2014/main" id="{B4B8A103-8420-BAEA-49D3-E29496067CC9}"/>
              </a:ext>
            </a:extLst>
          </p:cNvPr>
          <p:cNvSpPr/>
          <p:nvPr/>
        </p:nvSpPr>
        <p:spPr>
          <a:xfrm>
            <a:off x="3129336" y="5105509"/>
            <a:ext cx="5497146" cy="923330"/>
          </a:xfrm>
          <a:prstGeom prst="rect">
            <a:avLst/>
          </a:prstGeom>
          <a:noFill/>
        </p:spPr>
        <p:txBody>
          <a:bodyPr wrap="none" lIns="91440" tIns="45720" rIns="91440" bIns="45720">
            <a:spAutoFit/>
          </a:bodyPr>
          <a:lstStyle/>
          <a:p>
            <a:pPr algn="ctr"/>
            <a:r>
              <a:rPr lang="en-US" sz="5400" dirty="0" err="1">
                <a:ln w="0"/>
                <a:effectLst>
                  <a:outerShdw blurRad="38100" dist="19050" dir="2700000" algn="tl" rotWithShape="0">
                    <a:schemeClr val="dk1">
                      <a:alpha val="40000"/>
                    </a:schemeClr>
                  </a:outerShdw>
                </a:effectLst>
              </a:rPr>
              <a:t>CardioGoodFitness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6815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70FD09-53B5-8189-9F7B-1D90CF18C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4424"/>
            <a:ext cx="12192000" cy="335797"/>
          </a:xfrm>
          <a:prstGeom prst="rect">
            <a:avLst/>
          </a:prstGeom>
        </p:spPr>
      </p:pic>
      <p:pic>
        <p:nvPicPr>
          <p:cNvPr id="9" name="Picture 8">
            <a:extLst>
              <a:ext uri="{FF2B5EF4-FFF2-40B4-BE49-F238E27FC236}">
                <a16:creationId xmlns:a16="http://schemas.microsoft.com/office/drawing/2014/main" id="{56610230-8743-0EA8-F851-04A5CF7DE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0112" y="3261101"/>
            <a:ext cx="6858002" cy="335797"/>
          </a:xfrm>
          <a:prstGeom prst="rect">
            <a:avLst/>
          </a:prstGeom>
        </p:spPr>
      </p:pic>
      <p:sp>
        <p:nvSpPr>
          <p:cNvPr id="2" name="Rectangle 1">
            <a:extLst>
              <a:ext uri="{FF2B5EF4-FFF2-40B4-BE49-F238E27FC236}">
                <a16:creationId xmlns:a16="http://schemas.microsoft.com/office/drawing/2014/main" id="{BE6B162E-7F3A-ACB8-46C9-4B53D7C830FB}"/>
              </a:ext>
            </a:extLst>
          </p:cNvPr>
          <p:cNvSpPr/>
          <p:nvPr/>
        </p:nvSpPr>
        <p:spPr>
          <a:xfrm>
            <a:off x="9287603" y="-20405"/>
            <a:ext cx="277390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Agenda</a:t>
            </a:r>
          </a:p>
        </p:txBody>
      </p:sp>
      <p:sp>
        <p:nvSpPr>
          <p:cNvPr id="3" name="Rectangle 2">
            <a:extLst>
              <a:ext uri="{FF2B5EF4-FFF2-40B4-BE49-F238E27FC236}">
                <a16:creationId xmlns:a16="http://schemas.microsoft.com/office/drawing/2014/main" id="{3F93A88C-73DD-2ECD-D5C5-2B75814FFC7F}"/>
              </a:ext>
            </a:extLst>
          </p:cNvPr>
          <p:cNvSpPr/>
          <p:nvPr/>
        </p:nvSpPr>
        <p:spPr>
          <a:xfrm>
            <a:off x="1323835" y="919541"/>
            <a:ext cx="10424226" cy="4524315"/>
          </a:xfrm>
          <a:prstGeom prst="rect">
            <a:avLst/>
          </a:prstGeom>
          <a:noFill/>
        </p:spPr>
        <p:txBody>
          <a:bodyPr wrap="square" lIns="91440" tIns="45720" rIns="91440" bIns="45720">
            <a:spAutoFit/>
          </a:bodyPr>
          <a:lstStyle/>
          <a:p>
            <a:r>
              <a:rPr lang="en-US" sz="2400" b="0" cap="none" spc="0" dirty="0">
                <a:ln w="0"/>
                <a:solidFill>
                  <a:schemeClr val="tx1"/>
                </a:solidFill>
                <a:effectLst>
                  <a:outerShdw blurRad="38100" dist="19050" dir="2700000" algn="tl" rotWithShape="0">
                    <a:schemeClr val="dk1">
                      <a:alpha val="40000"/>
                    </a:schemeClr>
                  </a:outerShdw>
                </a:effectLst>
              </a:rPr>
              <a:t>The market research team have been assigned the task of investigating differences across product lines with respect to customer </a:t>
            </a:r>
            <a:r>
              <a:rPr lang="en-US" sz="2400" dirty="0">
                <a:ln w="0"/>
                <a:effectLst>
                  <a:outerShdw blurRad="38100" dist="19050" dir="2700000" algn="tl" rotWithShape="0">
                    <a:schemeClr val="dk1">
                      <a:alpha val="40000"/>
                    </a:schemeClr>
                  </a:outerShdw>
                </a:effectLst>
              </a:rPr>
              <a:t>character</a:t>
            </a:r>
            <a:r>
              <a:rPr lang="en-US" sz="2400" b="0" cap="none" spc="0" dirty="0">
                <a:ln w="0"/>
                <a:solidFill>
                  <a:schemeClr val="tx1"/>
                </a:solidFill>
                <a:effectLst>
                  <a:outerShdw blurRad="38100" dist="19050" dir="2700000" algn="tl" rotWithShape="0">
                    <a:schemeClr val="dk1">
                      <a:alpha val="40000"/>
                    </a:schemeClr>
                  </a:outerShdw>
                </a:effectLst>
              </a:rPr>
              <a:t>istics.</a:t>
            </a:r>
          </a:p>
          <a:p>
            <a:endParaRPr lang="en-US" sz="2400" dirty="0">
              <a:ln w="0"/>
              <a:effectLst>
                <a:outerShdw blurRad="38100" dist="19050" dir="2700000" algn="tl" rotWithShape="0">
                  <a:schemeClr val="dk1">
                    <a:alpha val="40000"/>
                  </a:schemeClr>
                </a:outerShdw>
              </a:effectLst>
            </a:endParaRPr>
          </a:p>
          <a:p>
            <a:r>
              <a:rPr lang="en-US" sz="2400" b="0" cap="none" spc="0" dirty="0">
                <a:ln w="0"/>
                <a:solidFill>
                  <a:schemeClr val="tx1"/>
                </a:solidFill>
                <a:effectLst>
                  <a:outerShdw blurRad="38100" dist="19050" dir="2700000" algn="tl" rotWithShape="0">
                    <a:schemeClr val="dk1">
                      <a:alpha val="40000"/>
                    </a:schemeClr>
                  </a:outerShdw>
                </a:effectLst>
              </a:rPr>
              <a:t>Product Data</a:t>
            </a:r>
          </a:p>
          <a:p>
            <a:endParaRPr lang="en-US" sz="2400" dirty="0">
              <a:ln w="0"/>
              <a:effectLst>
                <a:outerShdw blurRad="38100" dist="19050" dir="2700000" algn="tl" rotWithShape="0">
                  <a:schemeClr val="dk1">
                    <a:alpha val="40000"/>
                  </a:schemeClr>
                </a:outerShdw>
              </a:effectLst>
            </a:endParaRPr>
          </a:p>
          <a:p>
            <a:r>
              <a:rPr lang="en-US" sz="2400" dirty="0">
                <a:ln w="0"/>
                <a:effectLst>
                  <a:outerShdw blurRad="38100" dist="19050" dir="2700000" algn="tl" rotWithShape="0">
                    <a:schemeClr val="dk1">
                      <a:alpha val="40000"/>
                    </a:schemeClr>
                  </a:outerShdw>
                </a:effectLst>
              </a:rPr>
              <a:t>Product Usage and Gender gap</a:t>
            </a:r>
          </a:p>
          <a:p>
            <a:endParaRPr lang="en-US" sz="2400" dirty="0">
              <a:ln w="0"/>
              <a:effectLst>
                <a:outerShdw blurRad="38100" dist="19050" dir="2700000" algn="tl" rotWithShape="0">
                  <a:schemeClr val="dk1">
                    <a:alpha val="40000"/>
                  </a:schemeClr>
                </a:outerShdw>
              </a:effectLst>
            </a:endParaRPr>
          </a:p>
          <a:p>
            <a:r>
              <a:rPr lang="en-US" sz="2400" dirty="0">
                <a:ln w="0"/>
                <a:effectLst>
                  <a:outerShdw blurRad="38100" dist="19050" dir="2700000" algn="tl" rotWithShape="0">
                    <a:schemeClr val="dk1">
                      <a:alpha val="40000"/>
                    </a:schemeClr>
                  </a:outerShdw>
                </a:effectLst>
              </a:rPr>
              <a:t>Income Data </a:t>
            </a:r>
          </a:p>
          <a:p>
            <a:endParaRPr lang="en-US" sz="2400" dirty="0">
              <a:ln w="0"/>
              <a:effectLst>
                <a:outerShdw blurRad="38100" dist="19050" dir="2700000" algn="tl" rotWithShape="0">
                  <a:schemeClr val="dk1">
                    <a:alpha val="40000"/>
                  </a:schemeClr>
                </a:outerShdw>
              </a:effectLst>
            </a:endParaRPr>
          </a:p>
          <a:p>
            <a:r>
              <a:rPr lang="en-US" sz="2400" b="0" cap="none" spc="0" dirty="0">
                <a:ln w="0"/>
                <a:solidFill>
                  <a:schemeClr val="tx1"/>
                </a:solidFill>
                <a:effectLst>
                  <a:outerShdw blurRad="38100" dist="19050" dir="2700000" algn="tl" rotWithShape="0">
                    <a:schemeClr val="dk1">
                      <a:alpha val="40000"/>
                    </a:schemeClr>
                  </a:outerShdw>
                </a:effectLst>
              </a:rPr>
              <a:t>Correlation of data interpreted by the team</a:t>
            </a:r>
          </a:p>
          <a:p>
            <a:endParaRPr lang="en-US" sz="2400" dirty="0">
              <a:ln w="0"/>
              <a:effectLst>
                <a:outerShdw blurRad="38100" dist="19050" dir="2700000" algn="tl" rotWithShape="0">
                  <a:schemeClr val="dk1">
                    <a:alpha val="40000"/>
                  </a:schemeClr>
                </a:outerShdw>
              </a:effectLst>
            </a:endParaRPr>
          </a:p>
          <a:p>
            <a:r>
              <a:rPr lang="en-US" sz="2400" b="0" cap="none" spc="0" dirty="0">
                <a:ln w="0"/>
                <a:solidFill>
                  <a:schemeClr val="tx1"/>
                </a:solidFill>
                <a:effectLst>
                  <a:outerShdw blurRad="38100" dist="19050" dir="2700000" algn="tl" rotWithShape="0">
                    <a:schemeClr val="dk1">
                      <a:alpha val="40000"/>
                    </a:schemeClr>
                  </a:outerShdw>
                </a:effectLst>
              </a:rPr>
              <a:t>Conclusion</a:t>
            </a:r>
          </a:p>
        </p:txBody>
      </p:sp>
      <p:sp>
        <p:nvSpPr>
          <p:cNvPr id="4" name="Rectangle 3">
            <a:extLst>
              <a:ext uri="{FF2B5EF4-FFF2-40B4-BE49-F238E27FC236}">
                <a16:creationId xmlns:a16="http://schemas.microsoft.com/office/drawing/2014/main" id="{44561388-94AF-8B5D-B32C-D99091A7A8A2}"/>
              </a:ext>
            </a:extLst>
          </p:cNvPr>
          <p:cNvSpPr/>
          <p:nvPr/>
        </p:nvSpPr>
        <p:spPr>
          <a:xfrm>
            <a:off x="609656" y="5490712"/>
            <a:ext cx="7643390" cy="523220"/>
          </a:xfrm>
          <a:prstGeom prst="rect">
            <a:avLst/>
          </a:prstGeom>
          <a:noFill/>
        </p:spPr>
        <p:txBody>
          <a:bodyPr wrap="square" lIns="91440" tIns="45720" rIns="91440" bIns="45720">
            <a:spAutoFit/>
          </a:bodyPr>
          <a:lstStyle/>
          <a:p>
            <a:pPr algn="ctr"/>
            <a:r>
              <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Portfolio Data Project 2 - </a:t>
            </a:r>
            <a:r>
              <a:rPr lang="en-GB" sz="28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CardioGoodFitness</a:t>
            </a:r>
            <a:endPar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99838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70FD09-53B5-8189-9F7B-1D90CF18C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4424"/>
            <a:ext cx="12192000" cy="335797"/>
          </a:xfrm>
          <a:prstGeom prst="rect">
            <a:avLst/>
          </a:prstGeom>
        </p:spPr>
      </p:pic>
      <p:pic>
        <p:nvPicPr>
          <p:cNvPr id="9" name="Picture 8">
            <a:extLst>
              <a:ext uri="{FF2B5EF4-FFF2-40B4-BE49-F238E27FC236}">
                <a16:creationId xmlns:a16="http://schemas.microsoft.com/office/drawing/2014/main" id="{56610230-8743-0EA8-F851-04A5CF7DE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0112" y="3261101"/>
            <a:ext cx="6858002" cy="335797"/>
          </a:xfrm>
          <a:prstGeom prst="rect">
            <a:avLst/>
          </a:prstGeom>
        </p:spPr>
      </p:pic>
      <p:pic>
        <p:nvPicPr>
          <p:cNvPr id="12" name="Picture 11">
            <a:extLst>
              <a:ext uri="{FF2B5EF4-FFF2-40B4-BE49-F238E27FC236}">
                <a16:creationId xmlns:a16="http://schemas.microsoft.com/office/drawing/2014/main" id="{E01D1E1D-E073-04DD-3B6E-2886CF1A3D61}"/>
              </a:ext>
            </a:extLst>
          </p:cNvPr>
          <p:cNvPicPr>
            <a:picLocks noChangeAspect="1"/>
          </p:cNvPicPr>
          <p:nvPr/>
        </p:nvPicPr>
        <p:blipFill rotWithShape="1">
          <a:blip r:embed="rId4"/>
          <a:srcRect l="56402" t="28532" r="27249" b="47687"/>
          <a:stretch/>
        </p:blipFill>
        <p:spPr>
          <a:xfrm>
            <a:off x="412021" y="3238609"/>
            <a:ext cx="2712624" cy="1172774"/>
          </a:xfrm>
          <a:prstGeom prst="rect">
            <a:avLst/>
          </a:prstGeom>
          <a:ln/>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49EF0E97-99A1-9127-1772-B6673C83C00C}"/>
              </a:ext>
            </a:extLst>
          </p:cNvPr>
          <p:cNvPicPr>
            <a:picLocks noChangeAspect="1"/>
          </p:cNvPicPr>
          <p:nvPr/>
        </p:nvPicPr>
        <p:blipFill rotWithShape="1">
          <a:blip r:embed="rId5"/>
          <a:srcRect l="61301" t="24014" r="21905" b="51768"/>
          <a:stretch/>
        </p:blipFill>
        <p:spPr>
          <a:xfrm>
            <a:off x="412021" y="4458719"/>
            <a:ext cx="2712624" cy="1148864"/>
          </a:xfrm>
          <a:prstGeom prst="rect">
            <a:avLst/>
          </a:prstGeom>
          <a:ln/>
        </p:spPr>
        <p:style>
          <a:lnRef idx="2">
            <a:schemeClr val="dk1"/>
          </a:lnRef>
          <a:fillRef idx="1">
            <a:schemeClr val="lt1"/>
          </a:fillRef>
          <a:effectRef idx="0">
            <a:schemeClr val="dk1"/>
          </a:effectRef>
          <a:fontRef idx="minor">
            <a:schemeClr val="dk1"/>
          </a:fontRef>
        </p:style>
      </p:pic>
      <p:graphicFrame>
        <p:nvGraphicFramePr>
          <p:cNvPr id="19" name="Diagram 18">
            <a:extLst>
              <a:ext uri="{FF2B5EF4-FFF2-40B4-BE49-F238E27FC236}">
                <a16:creationId xmlns:a16="http://schemas.microsoft.com/office/drawing/2014/main" id="{47DB3A29-AB13-F1FA-9141-E93981616DD3}"/>
              </a:ext>
            </a:extLst>
          </p:cNvPr>
          <p:cNvGraphicFramePr/>
          <p:nvPr>
            <p:extLst>
              <p:ext uri="{D42A27DB-BD31-4B8C-83A1-F6EECF244321}">
                <p14:modId xmlns:p14="http://schemas.microsoft.com/office/powerpoint/2010/main" val="1402113629"/>
              </p:ext>
            </p:extLst>
          </p:nvPr>
        </p:nvGraphicFramePr>
        <p:xfrm>
          <a:off x="3773535" y="588073"/>
          <a:ext cx="6913983" cy="181588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0" name="Diagram 19">
            <a:extLst>
              <a:ext uri="{FF2B5EF4-FFF2-40B4-BE49-F238E27FC236}">
                <a16:creationId xmlns:a16="http://schemas.microsoft.com/office/drawing/2014/main" id="{E10C79DA-1032-E40A-CE71-324EEDA1B932}"/>
              </a:ext>
            </a:extLst>
          </p:cNvPr>
          <p:cNvGraphicFramePr/>
          <p:nvPr>
            <p:extLst>
              <p:ext uri="{D42A27DB-BD31-4B8C-83A1-F6EECF244321}">
                <p14:modId xmlns:p14="http://schemas.microsoft.com/office/powerpoint/2010/main" val="3479955590"/>
              </p:ext>
            </p:extLst>
          </p:nvPr>
        </p:nvGraphicFramePr>
        <p:xfrm>
          <a:off x="3758537" y="2509068"/>
          <a:ext cx="6913981" cy="201510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 name="Rectangle 1">
            <a:extLst>
              <a:ext uri="{FF2B5EF4-FFF2-40B4-BE49-F238E27FC236}">
                <a16:creationId xmlns:a16="http://schemas.microsoft.com/office/drawing/2014/main" id="{8E6F1207-CCB1-8FB8-9C16-1CF44E169DC0}"/>
              </a:ext>
            </a:extLst>
          </p:cNvPr>
          <p:cNvSpPr/>
          <p:nvPr/>
        </p:nvSpPr>
        <p:spPr>
          <a:xfrm>
            <a:off x="609656" y="5490712"/>
            <a:ext cx="7643390" cy="523220"/>
          </a:xfrm>
          <a:prstGeom prst="rect">
            <a:avLst/>
          </a:prstGeom>
          <a:noFill/>
        </p:spPr>
        <p:txBody>
          <a:bodyPr wrap="square" lIns="91440" tIns="45720" rIns="91440" bIns="45720">
            <a:spAutoFit/>
          </a:bodyPr>
          <a:lstStyle/>
          <a:p>
            <a:pPr algn="ctr"/>
            <a:r>
              <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Portfolio Data Project 2 - </a:t>
            </a:r>
            <a:r>
              <a:rPr lang="en-GB" sz="28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CardioGoodFitness</a:t>
            </a:r>
            <a:endPar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028" name="Picture 4" descr="Search in sidebar query">
            <a:extLst>
              <a:ext uri="{FF2B5EF4-FFF2-40B4-BE49-F238E27FC236}">
                <a16:creationId xmlns:a16="http://schemas.microsoft.com/office/drawing/2014/main" id="{7E606058-909C-4E21-9A64-D782F0F074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560" y="298183"/>
            <a:ext cx="3167547" cy="2721329"/>
          </a:xfrm>
          <a:prstGeom prst="rect">
            <a:avLst/>
          </a:prstGeom>
          <a:ln/>
        </p:spPr>
        <p:style>
          <a:lnRef idx="2">
            <a:schemeClr val="dk1"/>
          </a:lnRef>
          <a:fillRef idx="1">
            <a:schemeClr val="lt1"/>
          </a:fillRef>
          <a:effectRef idx="0">
            <a:schemeClr val="dk1"/>
          </a:effectRef>
          <a:fontRef idx="minor">
            <a:schemeClr val="dk1"/>
          </a:fontRef>
        </p:style>
      </p:pic>
      <p:sp>
        <p:nvSpPr>
          <p:cNvPr id="22" name="Rectangle 21">
            <a:extLst>
              <a:ext uri="{FF2B5EF4-FFF2-40B4-BE49-F238E27FC236}">
                <a16:creationId xmlns:a16="http://schemas.microsoft.com/office/drawing/2014/main" id="{7EAA3B83-A81B-9A2F-11DF-76832F7673D7}"/>
              </a:ext>
            </a:extLst>
          </p:cNvPr>
          <p:cNvSpPr/>
          <p:nvPr/>
        </p:nvSpPr>
        <p:spPr>
          <a:xfrm>
            <a:off x="8418466" y="20383"/>
            <a:ext cx="3773534"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Product Data</a:t>
            </a:r>
          </a:p>
        </p:txBody>
      </p:sp>
      <p:graphicFrame>
        <p:nvGraphicFramePr>
          <p:cNvPr id="21" name="Diagram 20">
            <a:extLst>
              <a:ext uri="{FF2B5EF4-FFF2-40B4-BE49-F238E27FC236}">
                <a16:creationId xmlns:a16="http://schemas.microsoft.com/office/drawing/2014/main" id="{E45766B9-B2DC-59A4-4DB4-138FD1FEC7CF}"/>
              </a:ext>
            </a:extLst>
          </p:cNvPr>
          <p:cNvGraphicFramePr/>
          <p:nvPr>
            <p:extLst>
              <p:ext uri="{D42A27DB-BD31-4B8C-83A1-F6EECF244321}">
                <p14:modId xmlns:p14="http://schemas.microsoft.com/office/powerpoint/2010/main" val="958059437"/>
              </p:ext>
            </p:extLst>
          </p:nvPr>
        </p:nvGraphicFramePr>
        <p:xfrm>
          <a:off x="3758536" y="4629290"/>
          <a:ext cx="6913982" cy="150883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5" name="Picture 14">
            <a:extLst>
              <a:ext uri="{FF2B5EF4-FFF2-40B4-BE49-F238E27FC236}">
                <a16:creationId xmlns:a16="http://schemas.microsoft.com/office/drawing/2014/main" id="{2C7419A7-5655-9F3C-FA59-3CDB734260DB}"/>
              </a:ext>
            </a:extLst>
          </p:cNvPr>
          <p:cNvPicPr>
            <a:picLocks noChangeAspect="1"/>
          </p:cNvPicPr>
          <p:nvPr/>
        </p:nvPicPr>
        <p:blipFill rotWithShape="1">
          <a:blip r:embed="rId22"/>
          <a:srcRect l="61355" t="29728" r="21807" b="46299"/>
          <a:stretch/>
        </p:blipFill>
        <p:spPr>
          <a:xfrm>
            <a:off x="412021" y="5654998"/>
            <a:ext cx="2712624" cy="1153067"/>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53519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70FD09-53B5-8189-9F7B-1D90CF18C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4424"/>
            <a:ext cx="12192000" cy="335797"/>
          </a:xfrm>
          <a:prstGeom prst="rect">
            <a:avLst/>
          </a:prstGeom>
        </p:spPr>
      </p:pic>
      <p:pic>
        <p:nvPicPr>
          <p:cNvPr id="9" name="Picture 8">
            <a:extLst>
              <a:ext uri="{FF2B5EF4-FFF2-40B4-BE49-F238E27FC236}">
                <a16:creationId xmlns:a16="http://schemas.microsoft.com/office/drawing/2014/main" id="{56610230-8743-0EA8-F851-04A5CF7DE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0112" y="3261101"/>
            <a:ext cx="6858002" cy="335797"/>
          </a:xfrm>
          <a:prstGeom prst="rect">
            <a:avLst/>
          </a:prstGeom>
        </p:spPr>
      </p:pic>
      <p:pic>
        <p:nvPicPr>
          <p:cNvPr id="6" name="Picture 5">
            <a:extLst>
              <a:ext uri="{FF2B5EF4-FFF2-40B4-BE49-F238E27FC236}">
                <a16:creationId xmlns:a16="http://schemas.microsoft.com/office/drawing/2014/main" id="{FC0BF033-084A-6797-5DDA-D2C3A268C757}"/>
              </a:ext>
            </a:extLst>
          </p:cNvPr>
          <p:cNvPicPr>
            <a:picLocks noChangeAspect="1"/>
          </p:cNvPicPr>
          <p:nvPr/>
        </p:nvPicPr>
        <p:blipFill rotWithShape="1">
          <a:blip r:embed="rId4"/>
          <a:srcRect l="61724" t="24617" r="21744" b="29862"/>
          <a:stretch/>
        </p:blipFill>
        <p:spPr>
          <a:xfrm>
            <a:off x="149290" y="249620"/>
            <a:ext cx="4023937" cy="3116151"/>
          </a:xfrm>
          <a:prstGeom prst="rect">
            <a:avLst/>
          </a:prstGeom>
          <a:ln w="12700">
            <a:solidFill>
              <a:schemeClr val="tx1"/>
            </a:solidFill>
          </a:ln>
        </p:spPr>
      </p:pic>
      <p:pic>
        <p:nvPicPr>
          <p:cNvPr id="8" name="Picture 7">
            <a:extLst>
              <a:ext uri="{FF2B5EF4-FFF2-40B4-BE49-F238E27FC236}">
                <a16:creationId xmlns:a16="http://schemas.microsoft.com/office/drawing/2014/main" id="{7850E4DF-5778-ED90-1D04-2386EDBBEE24}"/>
              </a:ext>
            </a:extLst>
          </p:cNvPr>
          <p:cNvPicPr>
            <a:picLocks noChangeAspect="1"/>
          </p:cNvPicPr>
          <p:nvPr/>
        </p:nvPicPr>
        <p:blipFill rotWithShape="1">
          <a:blip r:embed="rId5"/>
          <a:srcRect l="61557" t="40960" r="18987" b="32295"/>
          <a:stretch/>
        </p:blipFill>
        <p:spPr>
          <a:xfrm>
            <a:off x="161343" y="3519195"/>
            <a:ext cx="4057651" cy="1568710"/>
          </a:xfrm>
          <a:prstGeom prst="rect">
            <a:avLst/>
          </a:prstGeom>
          <a:ln w="12700">
            <a:solidFill>
              <a:schemeClr val="tx1"/>
            </a:solidFill>
          </a:ln>
          <a:effectLst/>
        </p:spPr>
      </p:pic>
      <p:pic>
        <p:nvPicPr>
          <p:cNvPr id="10" name="Picture 9">
            <a:extLst>
              <a:ext uri="{FF2B5EF4-FFF2-40B4-BE49-F238E27FC236}">
                <a16:creationId xmlns:a16="http://schemas.microsoft.com/office/drawing/2014/main" id="{9DE2245A-978B-90CB-6A84-D2692DC4CDDC}"/>
              </a:ext>
            </a:extLst>
          </p:cNvPr>
          <p:cNvPicPr>
            <a:picLocks noChangeAspect="1"/>
          </p:cNvPicPr>
          <p:nvPr/>
        </p:nvPicPr>
        <p:blipFill rotWithShape="1">
          <a:blip r:embed="rId6"/>
          <a:srcRect l="61346" t="35773" r="27107" b="48322"/>
          <a:stretch/>
        </p:blipFill>
        <p:spPr>
          <a:xfrm>
            <a:off x="161343" y="5486688"/>
            <a:ext cx="4057651" cy="989924"/>
          </a:xfrm>
          <a:prstGeom prst="rect">
            <a:avLst/>
          </a:prstGeom>
          <a:ln w="12700">
            <a:solidFill>
              <a:schemeClr val="tx1"/>
            </a:solidFill>
          </a:ln>
        </p:spPr>
      </p:pic>
      <p:graphicFrame>
        <p:nvGraphicFramePr>
          <p:cNvPr id="14" name="Diagram 13">
            <a:extLst>
              <a:ext uri="{FF2B5EF4-FFF2-40B4-BE49-F238E27FC236}">
                <a16:creationId xmlns:a16="http://schemas.microsoft.com/office/drawing/2014/main" id="{AE964427-2586-319A-AF7C-C941891EDAC8}"/>
              </a:ext>
            </a:extLst>
          </p:cNvPr>
          <p:cNvGraphicFramePr/>
          <p:nvPr/>
        </p:nvGraphicFramePr>
        <p:xfrm>
          <a:off x="4677682" y="1023332"/>
          <a:ext cx="7076635" cy="53553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Rectangle 14">
            <a:extLst>
              <a:ext uri="{FF2B5EF4-FFF2-40B4-BE49-F238E27FC236}">
                <a16:creationId xmlns:a16="http://schemas.microsoft.com/office/drawing/2014/main" id="{A3278C67-3FC8-9A3F-C899-A563703172D5}"/>
              </a:ext>
            </a:extLst>
          </p:cNvPr>
          <p:cNvSpPr/>
          <p:nvPr/>
        </p:nvSpPr>
        <p:spPr>
          <a:xfrm>
            <a:off x="7879859" y="23230"/>
            <a:ext cx="4119396"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Gender Usage</a:t>
            </a:r>
          </a:p>
        </p:txBody>
      </p:sp>
      <p:graphicFrame>
        <p:nvGraphicFramePr>
          <p:cNvPr id="17" name="Diagram 16">
            <a:extLst>
              <a:ext uri="{FF2B5EF4-FFF2-40B4-BE49-F238E27FC236}">
                <a16:creationId xmlns:a16="http://schemas.microsoft.com/office/drawing/2014/main" id="{7011F176-D5D7-EAA9-CE87-20F633C59773}"/>
              </a:ext>
            </a:extLst>
          </p:cNvPr>
          <p:cNvGraphicFramePr/>
          <p:nvPr/>
        </p:nvGraphicFramePr>
        <p:xfrm>
          <a:off x="4677682" y="1216518"/>
          <a:ext cx="7011973" cy="59598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9" name="Diagram 18">
            <a:extLst>
              <a:ext uri="{FF2B5EF4-FFF2-40B4-BE49-F238E27FC236}">
                <a16:creationId xmlns:a16="http://schemas.microsoft.com/office/drawing/2014/main" id="{8A738BDA-F556-3832-62CE-64D276594F2C}"/>
              </a:ext>
            </a:extLst>
          </p:cNvPr>
          <p:cNvGraphicFramePr/>
          <p:nvPr/>
        </p:nvGraphicFramePr>
        <p:xfrm>
          <a:off x="4710013" y="5783874"/>
          <a:ext cx="7011973" cy="98992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859414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70FD09-53B5-8189-9F7B-1D90CF18C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4424"/>
            <a:ext cx="12192000" cy="335797"/>
          </a:xfrm>
          <a:prstGeom prst="rect">
            <a:avLst/>
          </a:prstGeom>
        </p:spPr>
      </p:pic>
      <p:pic>
        <p:nvPicPr>
          <p:cNvPr id="9" name="Picture 8">
            <a:extLst>
              <a:ext uri="{FF2B5EF4-FFF2-40B4-BE49-F238E27FC236}">
                <a16:creationId xmlns:a16="http://schemas.microsoft.com/office/drawing/2014/main" id="{56610230-8743-0EA8-F851-04A5CF7DE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0112" y="3261101"/>
            <a:ext cx="6858002" cy="335797"/>
          </a:xfrm>
          <a:prstGeom prst="rect">
            <a:avLst/>
          </a:prstGeom>
        </p:spPr>
      </p:pic>
      <p:sp>
        <p:nvSpPr>
          <p:cNvPr id="3" name="Rectangle 2">
            <a:extLst>
              <a:ext uri="{FF2B5EF4-FFF2-40B4-BE49-F238E27FC236}">
                <a16:creationId xmlns:a16="http://schemas.microsoft.com/office/drawing/2014/main" id="{6ECF37F6-1B5E-9F06-DEED-AAAA934B53DC}"/>
              </a:ext>
            </a:extLst>
          </p:cNvPr>
          <p:cNvSpPr/>
          <p:nvPr/>
        </p:nvSpPr>
        <p:spPr>
          <a:xfrm>
            <a:off x="5028417" y="0"/>
            <a:ext cx="6967933"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Income Distribution Data</a:t>
            </a:r>
          </a:p>
        </p:txBody>
      </p:sp>
      <p:pic>
        <p:nvPicPr>
          <p:cNvPr id="4" name="Picture 3">
            <a:extLst>
              <a:ext uri="{FF2B5EF4-FFF2-40B4-BE49-F238E27FC236}">
                <a16:creationId xmlns:a16="http://schemas.microsoft.com/office/drawing/2014/main" id="{47D04869-E9EE-8FEF-BE23-60BB12771A18}"/>
              </a:ext>
            </a:extLst>
          </p:cNvPr>
          <p:cNvPicPr>
            <a:picLocks noChangeAspect="1"/>
          </p:cNvPicPr>
          <p:nvPr/>
        </p:nvPicPr>
        <p:blipFill rotWithShape="1">
          <a:blip r:embed="rId4"/>
          <a:srcRect l="61762" t="29167" r="21405" b="25556"/>
          <a:stretch/>
        </p:blipFill>
        <p:spPr>
          <a:xfrm>
            <a:off x="195649" y="648339"/>
            <a:ext cx="2537727" cy="1919721"/>
          </a:xfrm>
          <a:prstGeom prst="rect">
            <a:avLst/>
          </a:prstGeom>
          <a:ln w="12700">
            <a:solidFill>
              <a:schemeClr val="tx1"/>
            </a:solidFill>
          </a:ln>
        </p:spPr>
      </p:pic>
      <p:pic>
        <p:nvPicPr>
          <p:cNvPr id="22" name="Picture 21">
            <a:extLst>
              <a:ext uri="{FF2B5EF4-FFF2-40B4-BE49-F238E27FC236}">
                <a16:creationId xmlns:a16="http://schemas.microsoft.com/office/drawing/2014/main" id="{E33777DA-61E1-8512-4B61-B393BCE28145}"/>
              </a:ext>
            </a:extLst>
          </p:cNvPr>
          <p:cNvPicPr>
            <a:picLocks noChangeAspect="1"/>
          </p:cNvPicPr>
          <p:nvPr/>
        </p:nvPicPr>
        <p:blipFill rotWithShape="1">
          <a:blip r:embed="rId5"/>
          <a:srcRect l="61468" t="23490" r="21207" b="49493"/>
          <a:stretch/>
        </p:blipFill>
        <p:spPr>
          <a:xfrm>
            <a:off x="195649" y="2661771"/>
            <a:ext cx="2537727" cy="1113038"/>
          </a:xfrm>
          <a:prstGeom prst="rect">
            <a:avLst/>
          </a:prstGeom>
          <a:ln w="12700">
            <a:solidFill>
              <a:schemeClr val="tx1"/>
            </a:solidFill>
          </a:ln>
        </p:spPr>
      </p:pic>
      <p:pic>
        <p:nvPicPr>
          <p:cNvPr id="36" name="Picture 35">
            <a:extLst>
              <a:ext uri="{FF2B5EF4-FFF2-40B4-BE49-F238E27FC236}">
                <a16:creationId xmlns:a16="http://schemas.microsoft.com/office/drawing/2014/main" id="{BC21A446-F655-9164-EA8E-6E12A75E7161}"/>
              </a:ext>
            </a:extLst>
          </p:cNvPr>
          <p:cNvPicPr>
            <a:picLocks noChangeAspect="1"/>
          </p:cNvPicPr>
          <p:nvPr/>
        </p:nvPicPr>
        <p:blipFill rotWithShape="1">
          <a:blip r:embed="rId6"/>
          <a:srcRect l="62740" t="23084" r="21577" b="70278"/>
          <a:stretch/>
        </p:blipFill>
        <p:spPr>
          <a:xfrm>
            <a:off x="195649" y="6276017"/>
            <a:ext cx="2537727" cy="317402"/>
          </a:xfrm>
          <a:prstGeom prst="rect">
            <a:avLst/>
          </a:prstGeom>
          <a:ln w="12700">
            <a:solidFill>
              <a:schemeClr val="tx1"/>
            </a:solidFill>
          </a:ln>
        </p:spPr>
      </p:pic>
      <p:graphicFrame>
        <p:nvGraphicFramePr>
          <p:cNvPr id="8" name="Diagram 7">
            <a:extLst>
              <a:ext uri="{FF2B5EF4-FFF2-40B4-BE49-F238E27FC236}">
                <a16:creationId xmlns:a16="http://schemas.microsoft.com/office/drawing/2014/main" id="{66B86972-51B1-8892-3314-32BC5240E7E7}"/>
              </a:ext>
            </a:extLst>
          </p:cNvPr>
          <p:cNvGraphicFramePr/>
          <p:nvPr>
            <p:extLst>
              <p:ext uri="{D42A27DB-BD31-4B8C-83A1-F6EECF244321}">
                <p14:modId xmlns:p14="http://schemas.microsoft.com/office/powerpoint/2010/main" val="1531420374"/>
              </p:ext>
            </p:extLst>
          </p:nvPr>
        </p:nvGraphicFramePr>
        <p:xfrm>
          <a:off x="3319896" y="222278"/>
          <a:ext cx="8591550" cy="59093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ectangle 1">
            <a:extLst>
              <a:ext uri="{FF2B5EF4-FFF2-40B4-BE49-F238E27FC236}">
                <a16:creationId xmlns:a16="http://schemas.microsoft.com/office/drawing/2014/main" id="{8EE66BFC-4482-8B1C-3391-266D462EBF77}"/>
              </a:ext>
            </a:extLst>
          </p:cNvPr>
          <p:cNvSpPr/>
          <p:nvPr/>
        </p:nvSpPr>
        <p:spPr>
          <a:xfrm>
            <a:off x="609656" y="5490712"/>
            <a:ext cx="7643390" cy="523220"/>
          </a:xfrm>
          <a:prstGeom prst="rect">
            <a:avLst/>
          </a:prstGeom>
          <a:noFill/>
        </p:spPr>
        <p:txBody>
          <a:bodyPr wrap="square" lIns="91440" tIns="45720" rIns="91440" bIns="45720">
            <a:spAutoFit/>
          </a:bodyPr>
          <a:lstStyle/>
          <a:p>
            <a:pPr algn="ctr"/>
            <a:r>
              <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Portfolio Data Project 2 - </a:t>
            </a:r>
            <a:r>
              <a:rPr lang="en-GB" sz="28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CardioGoodFitness</a:t>
            </a:r>
            <a:endPar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33" name="Picture 32">
            <a:extLst>
              <a:ext uri="{FF2B5EF4-FFF2-40B4-BE49-F238E27FC236}">
                <a16:creationId xmlns:a16="http://schemas.microsoft.com/office/drawing/2014/main" id="{BD39BA56-B026-5580-8415-661DDB2AAA64}"/>
              </a:ext>
            </a:extLst>
          </p:cNvPr>
          <p:cNvPicPr>
            <a:picLocks noChangeAspect="1"/>
          </p:cNvPicPr>
          <p:nvPr/>
        </p:nvPicPr>
        <p:blipFill rotWithShape="1">
          <a:blip r:embed="rId12"/>
          <a:srcRect l="62732" t="30722" r="18125" b="9722"/>
          <a:stretch/>
        </p:blipFill>
        <p:spPr>
          <a:xfrm>
            <a:off x="195649" y="3900421"/>
            <a:ext cx="2555013" cy="2235584"/>
          </a:xfrm>
          <a:prstGeom prst="rect">
            <a:avLst/>
          </a:prstGeom>
          <a:ln w="12700">
            <a:solidFill>
              <a:schemeClr val="tx1"/>
            </a:solidFill>
          </a:ln>
        </p:spPr>
      </p:pic>
    </p:spTree>
    <p:extLst>
      <p:ext uri="{BB962C8B-B14F-4D97-AF65-F5344CB8AC3E}">
        <p14:creationId xmlns:p14="http://schemas.microsoft.com/office/powerpoint/2010/main" val="2259749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70FD09-53B5-8189-9F7B-1D90CF18C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4424"/>
            <a:ext cx="12192000" cy="335797"/>
          </a:xfrm>
          <a:prstGeom prst="rect">
            <a:avLst/>
          </a:prstGeom>
        </p:spPr>
      </p:pic>
      <p:pic>
        <p:nvPicPr>
          <p:cNvPr id="9" name="Picture 8">
            <a:extLst>
              <a:ext uri="{FF2B5EF4-FFF2-40B4-BE49-F238E27FC236}">
                <a16:creationId xmlns:a16="http://schemas.microsoft.com/office/drawing/2014/main" id="{56610230-8743-0EA8-F851-04A5CF7DE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0112" y="3261101"/>
            <a:ext cx="6858002" cy="335797"/>
          </a:xfrm>
          <a:prstGeom prst="rect">
            <a:avLst/>
          </a:prstGeom>
        </p:spPr>
      </p:pic>
      <p:sp>
        <p:nvSpPr>
          <p:cNvPr id="2" name="Rectangle 1">
            <a:extLst>
              <a:ext uri="{FF2B5EF4-FFF2-40B4-BE49-F238E27FC236}">
                <a16:creationId xmlns:a16="http://schemas.microsoft.com/office/drawing/2014/main" id="{D936E08D-363B-93A7-6DE4-9BEE12C35222}"/>
              </a:ext>
            </a:extLst>
          </p:cNvPr>
          <p:cNvSpPr/>
          <p:nvPr/>
        </p:nvSpPr>
        <p:spPr>
          <a:xfrm>
            <a:off x="6388632" y="0"/>
            <a:ext cx="5409558"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Correlation of Data</a:t>
            </a:r>
          </a:p>
        </p:txBody>
      </p:sp>
      <p:pic>
        <p:nvPicPr>
          <p:cNvPr id="38" name="Picture 37">
            <a:extLst>
              <a:ext uri="{FF2B5EF4-FFF2-40B4-BE49-F238E27FC236}">
                <a16:creationId xmlns:a16="http://schemas.microsoft.com/office/drawing/2014/main" id="{C3A0EEBB-F18C-3D6F-C7EE-6EFF810EBD24}"/>
              </a:ext>
            </a:extLst>
          </p:cNvPr>
          <p:cNvPicPr>
            <a:picLocks noChangeAspect="1"/>
          </p:cNvPicPr>
          <p:nvPr/>
        </p:nvPicPr>
        <p:blipFill rotWithShape="1">
          <a:blip r:embed="rId4"/>
          <a:srcRect l="62469" t="33055" r="21129" b="17778"/>
          <a:stretch/>
        </p:blipFill>
        <p:spPr>
          <a:xfrm>
            <a:off x="305012" y="516275"/>
            <a:ext cx="2406540" cy="2028826"/>
          </a:xfrm>
          <a:prstGeom prst="rect">
            <a:avLst/>
          </a:prstGeom>
          <a:ln w="12700">
            <a:solidFill>
              <a:schemeClr val="tx1"/>
            </a:solidFill>
          </a:ln>
        </p:spPr>
      </p:pic>
      <p:pic>
        <p:nvPicPr>
          <p:cNvPr id="41" name="Picture 40">
            <a:extLst>
              <a:ext uri="{FF2B5EF4-FFF2-40B4-BE49-F238E27FC236}">
                <a16:creationId xmlns:a16="http://schemas.microsoft.com/office/drawing/2014/main" id="{669E4FDE-07EC-760F-6E3C-EAB2A750A670}"/>
              </a:ext>
            </a:extLst>
          </p:cNvPr>
          <p:cNvPicPr>
            <a:picLocks noChangeAspect="1"/>
          </p:cNvPicPr>
          <p:nvPr/>
        </p:nvPicPr>
        <p:blipFill rotWithShape="1">
          <a:blip r:embed="rId5"/>
          <a:srcRect l="62422" t="23056" r="21718" b="67222"/>
          <a:stretch/>
        </p:blipFill>
        <p:spPr>
          <a:xfrm>
            <a:off x="305012" y="2662842"/>
            <a:ext cx="2430317" cy="419020"/>
          </a:xfrm>
          <a:prstGeom prst="rect">
            <a:avLst/>
          </a:prstGeom>
          <a:ln w="12700">
            <a:solidFill>
              <a:schemeClr val="tx1"/>
            </a:solidFill>
          </a:ln>
        </p:spPr>
      </p:pic>
      <p:pic>
        <p:nvPicPr>
          <p:cNvPr id="43" name="Picture 42">
            <a:extLst>
              <a:ext uri="{FF2B5EF4-FFF2-40B4-BE49-F238E27FC236}">
                <a16:creationId xmlns:a16="http://schemas.microsoft.com/office/drawing/2014/main" id="{16940E31-D8D7-E0EB-8798-BE4DD4894841}"/>
              </a:ext>
            </a:extLst>
          </p:cNvPr>
          <p:cNvPicPr>
            <a:picLocks noChangeAspect="1"/>
          </p:cNvPicPr>
          <p:nvPr/>
        </p:nvPicPr>
        <p:blipFill rotWithShape="1">
          <a:blip r:embed="rId6"/>
          <a:srcRect l="62656" t="29166" r="20860" b="21666"/>
          <a:stretch/>
        </p:blipFill>
        <p:spPr>
          <a:xfrm>
            <a:off x="305012" y="3288768"/>
            <a:ext cx="2430317" cy="1685926"/>
          </a:xfrm>
          <a:prstGeom prst="rect">
            <a:avLst/>
          </a:prstGeom>
          <a:ln w="12700">
            <a:solidFill>
              <a:schemeClr val="tx1"/>
            </a:solidFill>
          </a:ln>
        </p:spPr>
      </p:pic>
      <p:pic>
        <p:nvPicPr>
          <p:cNvPr id="45" name="Picture 44">
            <a:extLst>
              <a:ext uri="{FF2B5EF4-FFF2-40B4-BE49-F238E27FC236}">
                <a16:creationId xmlns:a16="http://schemas.microsoft.com/office/drawing/2014/main" id="{C0622B4F-C7A4-F308-76ED-BB116DA4DB8C}"/>
              </a:ext>
            </a:extLst>
          </p:cNvPr>
          <p:cNvPicPr>
            <a:picLocks noChangeAspect="1"/>
          </p:cNvPicPr>
          <p:nvPr/>
        </p:nvPicPr>
        <p:blipFill rotWithShape="1">
          <a:blip r:embed="rId7"/>
          <a:srcRect l="62578" t="41111" r="20469" b="10000"/>
          <a:stretch/>
        </p:blipFill>
        <p:spPr>
          <a:xfrm>
            <a:off x="305012" y="5082021"/>
            <a:ext cx="2430317" cy="1676400"/>
          </a:xfrm>
          <a:prstGeom prst="rect">
            <a:avLst/>
          </a:prstGeom>
          <a:ln w="12700">
            <a:solidFill>
              <a:schemeClr val="tx1"/>
            </a:solidFill>
          </a:ln>
        </p:spPr>
      </p:pic>
      <p:graphicFrame>
        <p:nvGraphicFramePr>
          <p:cNvPr id="4" name="Diagram 3">
            <a:extLst>
              <a:ext uri="{FF2B5EF4-FFF2-40B4-BE49-F238E27FC236}">
                <a16:creationId xmlns:a16="http://schemas.microsoft.com/office/drawing/2014/main" id="{D9297769-E860-625B-E441-3C704121BE90}"/>
              </a:ext>
            </a:extLst>
          </p:cNvPr>
          <p:cNvGraphicFramePr/>
          <p:nvPr/>
        </p:nvGraphicFramePr>
        <p:xfrm>
          <a:off x="3276600" y="769441"/>
          <a:ext cx="8324410" cy="61247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2032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70FD09-53B5-8189-9F7B-1D90CF18C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4424"/>
            <a:ext cx="12192000" cy="335797"/>
          </a:xfrm>
          <a:prstGeom prst="rect">
            <a:avLst/>
          </a:prstGeom>
        </p:spPr>
      </p:pic>
      <p:pic>
        <p:nvPicPr>
          <p:cNvPr id="9" name="Picture 8">
            <a:extLst>
              <a:ext uri="{FF2B5EF4-FFF2-40B4-BE49-F238E27FC236}">
                <a16:creationId xmlns:a16="http://schemas.microsoft.com/office/drawing/2014/main" id="{56610230-8743-0EA8-F851-04A5CF7DE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0112" y="3261101"/>
            <a:ext cx="6858002" cy="335797"/>
          </a:xfrm>
          <a:prstGeom prst="rect">
            <a:avLst/>
          </a:prstGeom>
        </p:spPr>
      </p:pic>
      <p:sp>
        <p:nvSpPr>
          <p:cNvPr id="2" name="Rectangle 1">
            <a:extLst>
              <a:ext uri="{FF2B5EF4-FFF2-40B4-BE49-F238E27FC236}">
                <a16:creationId xmlns:a16="http://schemas.microsoft.com/office/drawing/2014/main" id="{986C5E64-8BE4-2353-5C7D-B2E416382ECC}"/>
              </a:ext>
            </a:extLst>
          </p:cNvPr>
          <p:cNvSpPr/>
          <p:nvPr/>
        </p:nvSpPr>
        <p:spPr>
          <a:xfrm>
            <a:off x="8596375" y="-2"/>
            <a:ext cx="3241978"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Conclusion</a:t>
            </a:r>
          </a:p>
        </p:txBody>
      </p:sp>
      <p:sp>
        <p:nvSpPr>
          <p:cNvPr id="3" name="TextBox 2">
            <a:extLst>
              <a:ext uri="{FF2B5EF4-FFF2-40B4-BE49-F238E27FC236}">
                <a16:creationId xmlns:a16="http://schemas.microsoft.com/office/drawing/2014/main" id="{D11D7081-34FB-D76E-832C-3140C023A9FD}"/>
              </a:ext>
            </a:extLst>
          </p:cNvPr>
          <p:cNvSpPr txBox="1"/>
          <p:nvPr/>
        </p:nvSpPr>
        <p:spPr>
          <a:xfrm>
            <a:off x="959108" y="507623"/>
            <a:ext cx="11200571" cy="5047536"/>
          </a:xfrm>
          <a:prstGeom prst="rect">
            <a:avLst/>
          </a:prstGeom>
          <a:noFill/>
        </p:spPr>
        <p:txBody>
          <a:bodyPr wrap="square" rtlCol="0">
            <a:spAutoFit/>
          </a:bodyPr>
          <a:lstStyle/>
          <a:p>
            <a:pPr algn="l"/>
            <a:r>
              <a:rPr lang="en-GB" sz="1400" b="0" i="0" dirty="0">
                <a:effectLst/>
              </a:rPr>
              <a:t>Important Observations</a:t>
            </a:r>
          </a:p>
          <a:p>
            <a:pPr algn="l">
              <a:buFont typeface="Arial" panose="020B0604020202020204" pitchFamily="34" charset="0"/>
              <a:buChar char="•"/>
            </a:pPr>
            <a:r>
              <a:rPr lang="en-GB" sz="1400" b="0" i="0" dirty="0">
                <a:effectLst/>
              </a:rPr>
              <a:t>44.4% customers brought TM195. TM195 model is the most purchased model. TM498 was purchased more than TM798.</a:t>
            </a:r>
          </a:p>
          <a:p>
            <a:pPr algn="l">
              <a:buFont typeface="Arial" panose="020B0604020202020204" pitchFamily="34" charset="0"/>
              <a:buChar char="•"/>
            </a:pPr>
            <a:r>
              <a:rPr lang="en-GB" sz="1400" b="0" i="0" dirty="0">
                <a:effectLst/>
              </a:rPr>
              <a:t>57.8% male brought Treadmill. There are more Male customers than Female customers.</a:t>
            </a:r>
          </a:p>
          <a:p>
            <a:pPr algn="l">
              <a:buFont typeface="Arial" panose="020B0604020202020204" pitchFamily="34" charset="0"/>
              <a:buChar char="•"/>
            </a:pPr>
            <a:r>
              <a:rPr lang="en-GB" sz="1400" b="0" i="0" dirty="0">
                <a:effectLst/>
              </a:rPr>
              <a:t>Average Usage of Males is more than Average usage of Females.</a:t>
            </a:r>
          </a:p>
          <a:p>
            <a:pPr algn="l">
              <a:buFont typeface="Arial" panose="020B0604020202020204" pitchFamily="34" charset="0"/>
              <a:buChar char="•"/>
            </a:pPr>
            <a:r>
              <a:rPr lang="en-GB" sz="1400" b="0" i="0" dirty="0">
                <a:effectLst/>
              </a:rPr>
              <a:t>Customers buying treadmill are younger and average age of customer is 28, median is 26 and mode is 25</a:t>
            </a:r>
          </a:p>
          <a:p>
            <a:pPr algn="l">
              <a:buFont typeface="Arial" panose="020B0604020202020204" pitchFamily="34" charset="0"/>
              <a:buChar char="•"/>
            </a:pPr>
            <a:r>
              <a:rPr lang="en-GB" sz="1400" b="0" i="0" dirty="0">
                <a:effectLst/>
              </a:rPr>
              <a:t>Most of the customers are in lower pay range and earn less than 70K.</a:t>
            </a:r>
          </a:p>
          <a:p>
            <a:pPr algn="l">
              <a:buFont typeface="Arial" panose="020B0604020202020204" pitchFamily="34" charset="0"/>
              <a:buChar char="•"/>
            </a:pPr>
            <a:r>
              <a:rPr lang="en-GB" sz="1400" b="0" i="0" dirty="0">
                <a:effectLst/>
              </a:rPr>
              <a:t>Average Education is 16 and median is 18.</a:t>
            </a:r>
          </a:p>
          <a:p>
            <a:pPr algn="l">
              <a:buFont typeface="Arial" panose="020B0604020202020204" pitchFamily="34" charset="0"/>
              <a:buChar char="•"/>
            </a:pPr>
            <a:endParaRPr lang="en-GB" sz="1400" dirty="0"/>
          </a:p>
          <a:p>
            <a:pPr algn="l"/>
            <a:r>
              <a:rPr lang="en-GB" sz="1400" b="0" i="0" dirty="0">
                <a:effectLst/>
              </a:rPr>
              <a:t>Customer Profiles of Models</a:t>
            </a:r>
          </a:p>
          <a:p>
            <a:pPr algn="l"/>
            <a:r>
              <a:rPr lang="en-GB" sz="1400" b="1" i="0" dirty="0">
                <a:effectLst/>
              </a:rPr>
              <a:t>TM195</a:t>
            </a:r>
            <a:endParaRPr lang="en-GB" sz="1400" b="0" i="0" dirty="0">
              <a:effectLst/>
            </a:endParaRPr>
          </a:p>
          <a:p>
            <a:pPr algn="l">
              <a:buFont typeface="Arial" panose="020B0604020202020204" pitchFamily="34" charset="0"/>
              <a:buChar char="•"/>
            </a:pPr>
            <a:r>
              <a:rPr lang="en-GB" sz="1400" b="0" i="0" dirty="0">
                <a:effectLst/>
              </a:rPr>
              <a:t>44.4% of all sales has come from this model. Majority of people whose income is around 55K has purchased this model assuming it’s because of its appealing price and affordability. Equal number of males and females bought this model suggesting this model is not gender specific. Customers who bought this treadmill believe their fitness is average and might be looking for a basic treadmill that does the job.</a:t>
            </a:r>
          </a:p>
          <a:p>
            <a:pPr algn="l">
              <a:buFont typeface="Arial" panose="020B0604020202020204" pitchFamily="34" charset="0"/>
              <a:buChar char="•"/>
            </a:pPr>
            <a:endParaRPr lang="en-GB" sz="1400" b="0" i="0" dirty="0">
              <a:effectLst/>
            </a:endParaRPr>
          </a:p>
          <a:p>
            <a:pPr algn="l"/>
            <a:r>
              <a:rPr lang="en-GB" sz="1400" b="1" i="0" dirty="0">
                <a:effectLst/>
              </a:rPr>
              <a:t>TM498</a:t>
            </a:r>
            <a:endParaRPr lang="en-GB" sz="1400" b="0" i="0" dirty="0">
              <a:effectLst/>
            </a:endParaRPr>
          </a:p>
          <a:p>
            <a:pPr algn="l">
              <a:buFont typeface="Arial" panose="020B0604020202020204" pitchFamily="34" charset="0"/>
              <a:buChar char="•"/>
            </a:pPr>
            <a:r>
              <a:rPr lang="en-GB" sz="1400" b="0" i="0" dirty="0">
                <a:effectLst/>
              </a:rPr>
              <a:t>Sale was 33%.This was the 2nd most sold model. The income of this group is almost same as TM195 model. TM498 model expecting to use Treadmill less frequently but to run more miles a week. </a:t>
            </a:r>
          </a:p>
          <a:p>
            <a:endParaRPr lang="en-GB" sz="1400" b="1" i="0" dirty="0">
              <a:solidFill>
                <a:srgbClr val="9AA0A6"/>
              </a:solidFill>
              <a:effectLst/>
            </a:endParaRPr>
          </a:p>
          <a:p>
            <a:r>
              <a:rPr lang="en-GB" sz="1400" b="1" i="0" dirty="0">
                <a:effectLst/>
              </a:rPr>
              <a:t>TM798</a:t>
            </a:r>
            <a:br>
              <a:rPr lang="en-GB" sz="1400" dirty="0"/>
            </a:br>
            <a:r>
              <a:rPr lang="en-GB" sz="1400" b="0" i="0" dirty="0">
                <a:effectLst/>
              </a:rPr>
              <a:t>This treadmill seems to be more popular with customer having high income. This is costlier compared to the other two models. The TM798 may have some advanced features and people with high income are ready to spend more money to buy this model. Male customers who are more serious about fitness or professionals may buy this model. Customer's self-rated fitness is between 3 -5 and expected usage is more than 4 days, suggest they have been working out and might be looking for an upgrade from their existing treadmill model.</a:t>
            </a:r>
            <a:endParaRPr lang="en-GB" dirty="0"/>
          </a:p>
        </p:txBody>
      </p:sp>
      <p:sp>
        <p:nvSpPr>
          <p:cNvPr id="4" name="Rectangle 3">
            <a:extLst>
              <a:ext uri="{FF2B5EF4-FFF2-40B4-BE49-F238E27FC236}">
                <a16:creationId xmlns:a16="http://schemas.microsoft.com/office/drawing/2014/main" id="{C9BC00C5-647B-B795-02E9-9DC6BC6CAF28}"/>
              </a:ext>
            </a:extLst>
          </p:cNvPr>
          <p:cNvSpPr/>
          <p:nvPr/>
        </p:nvSpPr>
        <p:spPr>
          <a:xfrm>
            <a:off x="609656" y="5490712"/>
            <a:ext cx="7643390" cy="523220"/>
          </a:xfrm>
          <a:prstGeom prst="rect">
            <a:avLst/>
          </a:prstGeom>
          <a:noFill/>
        </p:spPr>
        <p:txBody>
          <a:bodyPr wrap="square" lIns="91440" tIns="45720" rIns="91440" bIns="45720">
            <a:spAutoFit/>
          </a:bodyPr>
          <a:lstStyle/>
          <a:p>
            <a:pPr algn="ctr"/>
            <a:r>
              <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Portfolio Data Project 2 - </a:t>
            </a:r>
            <a:r>
              <a:rPr lang="en-GB" sz="28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CardioGoodFitness</a:t>
            </a:r>
            <a:endPar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4241776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9202C-05C2-40DC-2364-9BB31D208A6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CDAFBFD-6AAC-7FC6-BBFE-04E31A484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CACBD65E-F1F0-1A18-B2E1-E2BFCB263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sp>
        <p:nvSpPr>
          <p:cNvPr id="2" name="Rectangle 1">
            <a:extLst>
              <a:ext uri="{FF2B5EF4-FFF2-40B4-BE49-F238E27FC236}">
                <a16:creationId xmlns:a16="http://schemas.microsoft.com/office/drawing/2014/main" id="{D133AEA1-2A6B-91FC-DCC8-2A617AE59419}"/>
              </a:ext>
            </a:extLst>
          </p:cNvPr>
          <p:cNvSpPr/>
          <p:nvPr/>
        </p:nvSpPr>
        <p:spPr>
          <a:xfrm>
            <a:off x="-258148" y="6118217"/>
            <a:ext cx="5809862" cy="523220"/>
          </a:xfrm>
          <a:prstGeom prst="rect">
            <a:avLst/>
          </a:prstGeom>
          <a:noFill/>
        </p:spPr>
        <p:txBody>
          <a:bodyPr wrap="square" lIns="91440" tIns="45720" rIns="91440" bIns="45720">
            <a:spAutoFit/>
          </a:bodyPr>
          <a:lstStyle/>
          <a:p>
            <a:pPr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Introduction – About me</a:t>
            </a:r>
            <a:endPar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TextBox 3">
            <a:extLst>
              <a:ext uri="{FF2B5EF4-FFF2-40B4-BE49-F238E27FC236}">
                <a16:creationId xmlns:a16="http://schemas.microsoft.com/office/drawing/2014/main" id="{5C541750-A81B-F2BE-D27E-256A90F9B6A9}"/>
              </a:ext>
            </a:extLst>
          </p:cNvPr>
          <p:cNvSpPr txBox="1"/>
          <p:nvPr/>
        </p:nvSpPr>
        <p:spPr>
          <a:xfrm>
            <a:off x="895738" y="536132"/>
            <a:ext cx="11122090" cy="5205336"/>
          </a:xfrm>
          <a:prstGeom prst="rect">
            <a:avLst/>
          </a:prstGeom>
          <a:noFill/>
        </p:spPr>
        <p:txBody>
          <a:bodyPr wrap="square" rtlCol="0">
            <a:spAutoFit/>
          </a:bodyPr>
          <a:lstStyle/>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I am Peter Tighe, a seasoned professional with over 20 years of experience in data analysis and visualization. My journey with data began in the Royal Navy, where I honed my skills in Microsoft Excel for spreadsheet production and PowerPoint for data visualization. During my tenure, I demonstrated a steadfast dedication to utilizing data effectively, whether in collaborative team settings or through self-motivated endeavours with minimal supervision.</a:t>
            </a:r>
          </a:p>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Transitioning to the Prison Service, I continued to leverage my expertise in data analysis to drive impactful outcomes. As a key member of the security and drug testing teams, I spearheaded initiatives aimed at identifying patterns in offending behaviour and providing insights to reduce recidivism rates. My efforts involved meticulously correlating data and presenting actionable insights to senior management, with potential implications reaching even higher governmental levels. In my role as the coordinator for the drug testing department, I took the initiative to modernize our data processing and visualization methods, improving efficiency and accuracy in reporting.</a:t>
            </a:r>
          </a:p>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Recognizing the evolving landscape of data analysis, I embarked on a journey to further enhance my skills. I completed the Python Skills Bootcamp with Cambridge Spark and subsequently enrolled in the Applied Data Science program at World quant University. These experiences not only broadened my technical skill set but also instilled in me a passion for continuous learning and innovation.</a:t>
            </a:r>
          </a:p>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Throughout my career, I have thrived on challenges and achieved tangible results through data-driven decision-making. For instance, I led a project to optimize drug testing procedures, resulting in a </a:t>
            </a:r>
            <a:r>
              <a:rPr lang="en-GB" sz="1400" kern="100" dirty="0">
                <a:latin typeface="Calibri" panose="020F0502020204030204" pitchFamily="34" charset="0"/>
                <a:ea typeface="Calibri" panose="020F0502020204030204" pitchFamily="34" charset="0"/>
                <a:cs typeface="Times New Roman" panose="02020603050405020304" pitchFamily="18" charset="0"/>
              </a:rPr>
              <a:t>50</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reduction in processing time and a </a:t>
            </a:r>
            <a:r>
              <a:rPr lang="en-GB" sz="1400" kern="100" dirty="0">
                <a:latin typeface="Calibri" panose="020F0502020204030204" pitchFamily="34" charset="0"/>
                <a:ea typeface="Calibri" panose="020F0502020204030204" pitchFamily="34" charset="0"/>
                <a:cs typeface="Times New Roman" panose="02020603050405020304" pitchFamily="18" charset="0"/>
              </a:rPr>
              <a:t>25</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increase in accuracy. Such achievements underscore my ability to translate complex data into actionable insights that drive positive organizational outcomes.</a:t>
            </a:r>
          </a:p>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My diverse background in the Royal Navy and the Prison Service has equipped me with invaluable transferable skills, including adaptability, problem-solving, and effective communication. I am now poised to leverage this wealth of experience and technical expertise in my pursuit of a fulfilling career in data analysis.</a:t>
            </a:r>
          </a:p>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Driven by a genuine passion for data and a commitment to excellence, I am excited about the opportunities that lie ahead. I am confident that my unique blend of experience, skills, and enthusiasm will make me a valuable asset to any team or organization in the dynamic field of data analysis.</a:t>
            </a:r>
          </a:p>
        </p:txBody>
      </p:sp>
    </p:spTree>
    <p:extLst>
      <p:ext uri="{BB962C8B-B14F-4D97-AF65-F5344CB8AC3E}">
        <p14:creationId xmlns:p14="http://schemas.microsoft.com/office/powerpoint/2010/main" val="4177225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F7EB5-A48C-A5CB-33B2-BE6BCEBFCE1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EAE43B3-A9FA-3776-7DFE-39F7E092F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73AE9D54-78D4-AC49-3969-A48223A3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sp>
        <p:nvSpPr>
          <p:cNvPr id="4" name="Rectangle 3">
            <a:extLst>
              <a:ext uri="{FF2B5EF4-FFF2-40B4-BE49-F238E27FC236}">
                <a16:creationId xmlns:a16="http://schemas.microsoft.com/office/drawing/2014/main" id="{E0A2C2CC-9DC0-07B0-1FF2-237759C9570C}"/>
              </a:ext>
            </a:extLst>
          </p:cNvPr>
          <p:cNvSpPr/>
          <p:nvPr/>
        </p:nvSpPr>
        <p:spPr>
          <a:xfrm>
            <a:off x="2383251" y="435151"/>
            <a:ext cx="6972229"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PROJECTS IN THIS PORTFOLIO</a:t>
            </a:r>
          </a:p>
        </p:txBody>
      </p:sp>
      <p:sp>
        <p:nvSpPr>
          <p:cNvPr id="5" name="Rectangle 4">
            <a:extLst>
              <a:ext uri="{FF2B5EF4-FFF2-40B4-BE49-F238E27FC236}">
                <a16:creationId xmlns:a16="http://schemas.microsoft.com/office/drawing/2014/main" id="{0029019E-267C-58A5-D2FF-DE0EDF3A6CAC}"/>
              </a:ext>
            </a:extLst>
          </p:cNvPr>
          <p:cNvSpPr/>
          <p:nvPr/>
        </p:nvSpPr>
        <p:spPr>
          <a:xfrm>
            <a:off x="656200" y="6056661"/>
            <a:ext cx="2786277" cy="646331"/>
          </a:xfrm>
          <a:prstGeom prst="rect">
            <a:avLst/>
          </a:prstGeom>
          <a:noFill/>
        </p:spPr>
        <p:txBody>
          <a:bodyPr wrap="none" lIns="91440" tIns="45720" rIns="91440" bIns="45720">
            <a:spAutoFit/>
          </a:bodyPr>
          <a:lstStyle/>
          <a:p>
            <a:pPr algn="ctr"/>
            <a:r>
              <a:rPr lang="en-US" sz="3600" b="1" cap="none" spc="50" dirty="0">
                <a:ln w="9525" cmpd="sng">
                  <a:solidFill>
                    <a:schemeClr val="accent1"/>
                  </a:solidFill>
                  <a:prstDash val="solid"/>
                </a:ln>
                <a:solidFill>
                  <a:srgbClr val="70AD47">
                    <a:tint val="1000"/>
                  </a:srgbClr>
                </a:solidFill>
                <a:effectLst>
                  <a:glow rad="38100">
                    <a:schemeClr val="accent1">
                      <a:alpha val="40000"/>
                    </a:schemeClr>
                  </a:glow>
                </a:effectLst>
              </a:rPr>
              <a:t>Project Index</a:t>
            </a:r>
          </a:p>
        </p:txBody>
      </p:sp>
      <p:sp>
        <p:nvSpPr>
          <p:cNvPr id="6" name="TextBox 5">
            <a:extLst>
              <a:ext uri="{FF2B5EF4-FFF2-40B4-BE49-F238E27FC236}">
                <a16:creationId xmlns:a16="http://schemas.microsoft.com/office/drawing/2014/main" id="{313596EF-0D17-C787-DF7D-D9F276FEFD1F}"/>
              </a:ext>
            </a:extLst>
          </p:cNvPr>
          <p:cNvSpPr txBox="1"/>
          <p:nvPr/>
        </p:nvSpPr>
        <p:spPr>
          <a:xfrm>
            <a:off x="1062892" y="1469292"/>
            <a:ext cx="10183446" cy="1754326"/>
          </a:xfrm>
          <a:prstGeom prst="rect">
            <a:avLst/>
          </a:prstGeom>
          <a:noFill/>
        </p:spPr>
        <p:txBody>
          <a:bodyPr wrap="square" rtlCol="0">
            <a:spAutoFit/>
          </a:bodyPr>
          <a:lstStyle/>
          <a:p>
            <a:r>
              <a:rPr lang="en-GB" dirty="0"/>
              <a:t>PROJECT 1 :</a:t>
            </a:r>
          </a:p>
          <a:p>
            <a:endParaRPr lang="en-GB" dirty="0"/>
          </a:p>
          <a:p>
            <a:r>
              <a:rPr lang="en-GB" dirty="0"/>
              <a:t>This was a project I downloaded from Kaggle.com which provided the dataset called ‘Books.CSV’ which contained a list of books spanning from the 1800s until present, I attempted to find a correlation between popularity of author and how many books they released and to see if books would become obsolete due to digital entertainment.</a:t>
            </a:r>
          </a:p>
        </p:txBody>
      </p:sp>
      <p:sp>
        <p:nvSpPr>
          <p:cNvPr id="8" name="TextBox 7">
            <a:extLst>
              <a:ext uri="{FF2B5EF4-FFF2-40B4-BE49-F238E27FC236}">
                <a16:creationId xmlns:a16="http://schemas.microsoft.com/office/drawing/2014/main" id="{37AA72AD-0CF3-ACAD-4EF6-D6B97B46CDD9}"/>
              </a:ext>
            </a:extLst>
          </p:cNvPr>
          <p:cNvSpPr txBox="1"/>
          <p:nvPr/>
        </p:nvSpPr>
        <p:spPr>
          <a:xfrm>
            <a:off x="1062892" y="3575539"/>
            <a:ext cx="10183446" cy="2031325"/>
          </a:xfrm>
          <a:prstGeom prst="rect">
            <a:avLst/>
          </a:prstGeom>
          <a:noFill/>
        </p:spPr>
        <p:txBody>
          <a:bodyPr wrap="square" rtlCol="0">
            <a:spAutoFit/>
          </a:bodyPr>
          <a:lstStyle/>
          <a:p>
            <a:r>
              <a:rPr lang="en-GB" dirty="0"/>
              <a:t>PROJECT 2 :</a:t>
            </a:r>
          </a:p>
          <a:p>
            <a:endParaRPr lang="en-GB" dirty="0"/>
          </a:p>
          <a:p>
            <a:r>
              <a:rPr lang="en-GB" dirty="0"/>
              <a:t>This was a project set by Cambridge Spark during my data analyst bootcamp, I </a:t>
            </a:r>
            <a:r>
              <a:rPr lang="en-US" sz="1800" b="0" cap="none" spc="0" dirty="0">
                <a:ln w="0"/>
                <a:solidFill>
                  <a:schemeClr val="tx1"/>
                </a:solidFill>
              </a:rPr>
              <a:t>had been assigned the task of investigating differences across product lines with respect to customer </a:t>
            </a:r>
            <a:r>
              <a:rPr lang="en-US" sz="1800" dirty="0">
                <a:ln w="0"/>
              </a:rPr>
              <a:t>character</a:t>
            </a:r>
            <a:r>
              <a:rPr lang="en-US" sz="1800" b="0" cap="none" spc="0" dirty="0">
                <a:ln w="0"/>
                <a:solidFill>
                  <a:schemeClr val="tx1"/>
                </a:solidFill>
              </a:rPr>
              <a:t>istics. These included, Product Data</a:t>
            </a:r>
            <a:r>
              <a:rPr lang="en-US" b="0" cap="none" spc="0" dirty="0">
                <a:ln w="0"/>
                <a:solidFill>
                  <a:schemeClr val="tx1"/>
                </a:solidFill>
              </a:rPr>
              <a:t>, </a:t>
            </a:r>
            <a:r>
              <a:rPr lang="en-US" sz="1800" dirty="0">
                <a:ln w="0"/>
              </a:rPr>
              <a:t>Product Usage and Gender gap, and Income Data. This was presented to my instructor and my group as if I was a member of a market research team. </a:t>
            </a:r>
          </a:p>
          <a:p>
            <a:endParaRPr lang="en-GB" dirty="0"/>
          </a:p>
        </p:txBody>
      </p:sp>
    </p:spTree>
    <p:extLst>
      <p:ext uri="{BB962C8B-B14F-4D97-AF65-F5344CB8AC3E}">
        <p14:creationId xmlns:p14="http://schemas.microsoft.com/office/powerpoint/2010/main" val="335001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A0245-0373-20F9-A78F-7A627F11D316}"/>
            </a:ext>
          </a:extLst>
        </p:cNvPr>
        <p:cNvGrpSpPr/>
        <p:nvPr/>
      </p:nvGrpSpPr>
      <p:grpSpPr>
        <a:xfrm>
          <a:off x="0" y="0"/>
          <a:ext cx="0" cy="0"/>
          <a:chOff x="0" y="0"/>
          <a:chExt cx="0" cy="0"/>
        </a:xfrm>
      </p:grpSpPr>
      <p:pic>
        <p:nvPicPr>
          <p:cNvPr id="1026" name="Picture 2" descr="Open Book Graphic Images – Browse 112,515 Stock Photos ...">
            <a:extLst>
              <a:ext uri="{FF2B5EF4-FFF2-40B4-BE49-F238E27FC236}">
                <a16:creationId xmlns:a16="http://schemas.microsoft.com/office/drawing/2014/main" id="{7CC1C316-45EC-5873-08E9-AC2DBF73E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968" y="1729805"/>
            <a:ext cx="86201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21D5CE7-0D1E-8F3A-63BD-C22E9F536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401D944B-DCB4-682A-B4F4-676DCDBF5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sp>
        <p:nvSpPr>
          <p:cNvPr id="4" name="Rectangle 3">
            <a:extLst>
              <a:ext uri="{FF2B5EF4-FFF2-40B4-BE49-F238E27FC236}">
                <a16:creationId xmlns:a16="http://schemas.microsoft.com/office/drawing/2014/main" id="{FC1641A2-99BD-9D87-4DC0-B87DDE3BACF4}"/>
              </a:ext>
            </a:extLst>
          </p:cNvPr>
          <p:cNvSpPr/>
          <p:nvPr/>
        </p:nvSpPr>
        <p:spPr>
          <a:xfrm>
            <a:off x="3709947" y="806475"/>
            <a:ext cx="414690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Project 1</a:t>
            </a:r>
          </a:p>
        </p:txBody>
      </p:sp>
      <p:sp>
        <p:nvSpPr>
          <p:cNvPr id="2" name="Rectangle 1">
            <a:extLst>
              <a:ext uri="{FF2B5EF4-FFF2-40B4-BE49-F238E27FC236}">
                <a16:creationId xmlns:a16="http://schemas.microsoft.com/office/drawing/2014/main" id="{1A39A6E5-BE7E-B156-FB7B-FE9CF0EA8463}"/>
              </a:ext>
            </a:extLst>
          </p:cNvPr>
          <p:cNvSpPr/>
          <p:nvPr/>
        </p:nvSpPr>
        <p:spPr>
          <a:xfrm>
            <a:off x="4709067" y="4866567"/>
            <a:ext cx="214866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BOOKS</a:t>
            </a:r>
          </a:p>
        </p:txBody>
      </p:sp>
    </p:spTree>
    <p:extLst>
      <p:ext uri="{BB962C8B-B14F-4D97-AF65-F5344CB8AC3E}">
        <p14:creationId xmlns:p14="http://schemas.microsoft.com/office/powerpoint/2010/main" val="273414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4075D-1413-86FF-473F-CDF4B3E08A0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81EE18-6220-21DE-D37F-EEB254568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7A0D3E3E-582A-2013-2E14-C6D1BE1C5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sp>
        <p:nvSpPr>
          <p:cNvPr id="2" name="Rectangle 1">
            <a:extLst>
              <a:ext uri="{FF2B5EF4-FFF2-40B4-BE49-F238E27FC236}">
                <a16:creationId xmlns:a16="http://schemas.microsoft.com/office/drawing/2014/main" id="{34B40B45-F3A4-11E3-84C4-F73959C7C971}"/>
              </a:ext>
            </a:extLst>
          </p:cNvPr>
          <p:cNvSpPr/>
          <p:nvPr/>
        </p:nvSpPr>
        <p:spPr>
          <a:xfrm>
            <a:off x="320401" y="6118217"/>
            <a:ext cx="4909325" cy="523220"/>
          </a:xfrm>
          <a:prstGeom prst="rect">
            <a:avLst/>
          </a:prstGeom>
          <a:noFill/>
        </p:spPr>
        <p:txBody>
          <a:bodyPr wrap="square" lIns="91440" tIns="45720" rIns="91440" bIns="45720">
            <a:spAutoFit/>
          </a:bodyPr>
          <a:lstStyle/>
          <a:p>
            <a:pPr algn="ctr"/>
            <a:r>
              <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Introduction – My Portfolio</a:t>
            </a:r>
          </a:p>
        </p:txBody>
      </p:sp>
      <p:sp>
        <p:nvSpPr>
          <p:cNvPr id="4" name="TextBox 3">
            <a:extLst>
              <a:ext uri="{FF2B5EF4-FFF2-40B4-BE49-F238E27FC236}">
                <a16:creationId xmlns:a16="http://schemas.microsoft.com/office/drawing/2014/main" id="{97540527-6C91-070C-E115-48B8337044B0}"/>
              </a:ext>
            </a:extLst>
          </p:cNvPr>
          <p:cNvSpPr txBox="1"/>
          <p:nvPr/>
        </p:nvSpPr>
        <p:spPr>
          <a:xfrm>
            <a:off x="879696" y="744679"/>
            <a:ext cx="11122090" cy="5275419"/>
          </a:xfrm>
          <a:prstGeom prst="rect">
            <a:avLst/>
          </a:prstGeom>
          <a:noFill/>
        </p:spPr>
        <p:txBody>
          <a:bodyPr wrap="square" rtlCol="0">
            <a:spAutoFit/>
          </a:bodyPr>
          <a:lstStyle/>
          <a:p>
            <a:pPr>
              <a:lnSpc>
                <a:spcPct val="107000"/>
              </a:lnSpc>
              <a:spcAft>
                <a:spcPts val="800"/>
              </a:spcAft>
            </a:pPr>
            <a:r>
              <a:rPr lang="en-GB" kern="100" dirty="0">
                <a:effectLst/>
                <a:latin typeface="Calibri" panose="020F0502020204030204" pitchFamily="34" charset="0"/>
                <a:ea typeface="Calibri" panose="020F0502020204030204" pitchFamily="34" charset="0"/>
                <a:cs typeface="Times New Roman" panose="02020603050405020304" pitchFamily="18" charset="0"/>
              </a:rPr>
              <a:t>What follows is my analysis of a dataset that I downloaded from :  </a:t>
            </a:r>
            <a:r>
              <a:rPr lang="en-GB" dirty="0">
                <a:hlinkClick r:id="rId4"/>
              </a:rPr>
              <a:t>Popular Books Dataset (kaggle.com)</a:t>
            </a:r>
            <a:endParaRPr lang="en-GB" dirty="0"/>
          </a:p>
          <a:p>
            <a:pPr>
              <a:lnSpc>
                <a:spcPct val="107000"/>
              </a:lnSpc>
              <a:spcAft>
                <a:spcPts val="800"/>
              </a:spcAft>
            </a:pP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kern="100" dirty="0">
                <a:latin typeface="Calibri" panose="020F0502020204030204" pitchFamily="34" charset="0"/>
                <a:ea typeface="Calibri" panose="020F0502020204030204" pitchFamily="34" charset="0"/>
                <a:cs typeface="Times New Roman" panose="02020603050405020304" pitchFamily="18" charset="0"/>
              </a:rPr>
              <a:t>This will demonstrate my abilities and the knowledge I have picked up from my training with Cambridge Spark.</a:t>
            </a:r>
          </a:p>
          <a:p>
            <a:pPr>
              <a:lnSpc>
                <a:spcPct val="107000"/>
              </a:lnSpc>
              <a:spcAft>
                <a:spcPts val="800"/>
              </a:spcAft>
            </a:pPr>
            <a:endParaRPr lang="en-GB"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kern="100" dirty="0">
                <a:latin typeface="Calibri" panose="020F0502020204030204" pitchFamily="34" charset="0"/>
                <a:ea typeface="Calibri" panose="020F0502020204030204" pitchFamily="34" charset="0"/>
                <a:cs typeface="Times New Roman" panose="02020603050405020304" pitchFamily="18" charset="0"/>
              </a:rPr>
              <a:t>The reasoning behind choosing this dataset was to show the popularity of books as a source of entertainment and to see if there was a decline during the modern age.</a:t>
            </a:r>
          </a:p>
          <a:p>
            <a:pPr>
              <a:lnSpc>
                <a:spcPct val="107000"/>
              </a:lnSpc>
              <a:spcAft>
                <a:spcPts val="800"/>
              </a:spcAft>
            </a:pP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algn="l" fontAlgn="base"/>
            <a:r>
              <a:rPr lang="en-GB" b="0" i="0" dirty="0">
                <a:effectLst/>
                <a:latin typeface="Inter"/>
              </a:rPr>
              <a:t>The dataset contains information about popular books. Each row represents a book and includes details such as the book ID, Goodreads book ID, best book ID, work ID, number of books in the series, ISBN and ISBN13 numbers, authors, original publication year, original title, title, language code, average rating, number of ratings, number of work ratings, number of text reviews, rating counts for different rating levels (1-5 stars), and URLs for the book's image and small image.</a:t>
            </a:r>
          </a:p>
          <a:p>
            <a:pPr algn="l" fontAlgn="base"/>
            <a:endParaRPr lang="en-GB" b="0" i="0" dirty="0">
              <a:effectLst/>
              <a:latin typeface="Inter"/>
            </a:endParaRPr>
          </a:p>
          <a:p>
            <a:pPr algn="l" fontAlgn="base"/>
            <a:r>
              <a:rPr lang="en-GB" b="0" i="0" dirty="0">
                <a:effectLst/>
                <a:latin typeface="Inter"/>
              </a:rPr>
              <a:t>The dataset can be useful for various purposes, such as analysing reading trends, popular authors, and book ratings across different genres or languages. It can also be used to build recommendation systems or explore correlations between book characteristics and their popularity or ratings.</a:t>
            </a:r>
          </a:p>
        </p:txBody>
      </p:sp>
    </p:spTree>
    <p:extLst>
      <p:ext uri="{BB962C8B-B14F-4D97-AF65-F5344CB8AC3E}">
        <p14:creationId xmlns:p14="http://schemas.microsoft.com/office/powerpoint/2010/main" val="96841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4A66-E190-865B-85B1-DAB1937B14A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A302A26-ED1D-C658-D0DC-402A95293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50B35332-E298-A952-FA61-A98814405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sp>
        <p:nvSpPr>
          <p:cNvPr id="2" name="Rectangle 1">
            <a:extLst>
              <a:ext uri="{FF2B5EF4-FFF2-40B4-BE49-F238E27FC236}">
                <a16:creationId xmlns:a16="http://schemas.microsoft.com/office/drawing/2014/main" id="{2C1005A4-EE93-5CBF-073B-196F1326305C}"/>
              </a:ext>
            </a:extLst>
          </p:cNvPr>
          <p:cNvSpPr/>
          <p:nvPr/>
        </p:nvSpPr>
        <p:spPr>
          <a:xfrm>
            <a:off x="320401" y="6118217"/>
            <a:ext cx="5595845" cy="523220"/>
          </a:xfrm>
          <a:prstGeom prst="rect">
            <a:avLst/>
          </a:prstGeom>
          <a:noFill/>
        </p:spPr>
        <p:txBody>
          <a:bodyPr wrap="square" lIns="91440" tIns="45720" rIns="91440" bIns="45720">
            <a:spAutoFit/>
          </a:bodyPr>
          <a:lstStyle/>
          <a:p>
            <a:pPr algn="ctr"/>
            <a:r>
              <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Portfolio Data Project 1 - Books</a:t>
            </a:r>
          </a:p>
        </p:txBody>
      </p:sp>
      <p:sp>
        <p:nvSpPr>
          <p:cNvPr id="6" name="TextBox 5">
            <a:extLst>
              <a:ext uri="{FF2B5EF4-FFF2-40B4-BE49-F238E27FC236}">
                <a16:creationId xmlns:a16="http://schemas.microsoft.com/office/drawing/2014/main" id="{6F155D86-E50A-0B9D-118A-A36880F80D65}"/>
              </a:ext>
            </a:extLst>
          </p:cNvPr>
          <p:cNvSpPr txBox="1"/>
          <p:nvPr/>
        </p:nvSpPr>
        <p:spPr>
          <a:xfrm>
            <a:off x="962526" y="310274"/>
            <a:ext cx="10909072" cy="5632311"/>
          </a:xfrm>
          <a:prstGeom prst="rect">
            <a:avLst/>
          </a:prstGeom>
          <a:noFill/>
        </p:spPr>
        <p:txBody>
          <a:bodyPr wrap="square" rtlCol="0">
            <a:spAutoFit/>
          </a:bodyPr>
          <a:lstStyle/>
          <a:p>
            <a:r>
              <a:rPr lang="en-GB" dirty="0"/>
              <a:t>My initial analysis is used as a background picture behind this text, this gave me my first hurdle which was to drop columns and begin to correlate the relevant data I wished to show and explain. For this I dropped the following columns : '</a:t>
            </a:r>
            <a:r>
              <a:rPr lang="en-GB" dirty="0" err="1"/>
              <a:t>isbn</a:t>
            </a:r>
            <a:r>
              <a:rPr lang="en-GB" dirty="0"/>
              <a:t>', 'isbn13', '</a:t>
            </a:r>
            <a:r>
              <a:rPr lang="en-GB" dirty="0" err="1"/>
              <a:t>image_url</a:t>
            </a:r>
            <a:r>
              <a:rPr lang="en-GB" dirty="0"/>
              <a:t>', '</a:t>
            </a:r>
            <a:r>
              <a:rPr lang="en-GB" dirty="0" err="1"/>
              <a:t>small_image_url</a:t>
            </a:r>
            <a:r>
              <a:rPr lang="en-GB" dirty="0"/>
              <a:t>', '</a:t>
            </a:r>
            <a:r>
              <a:rPr lang="en-GB" dirty="0" err="1"/>
              <a:t>goodreads_book_id</a:t>
            </a:r>
            <a:r>
              <a:rPr lang="en-GB" dirty="0"/>
              <a:t>', 'best_book_id','</a:t>
            </a:r>
            <a:r>
              <a:rPr lang="en-GB" dirty="0" err="1"/>
              <a:t>work_id</a:t>
            </a:r>
            <a:r>
              <a:rPr lang="en-GB" dirty="0"/>
              <a:t>’.</a:t>
            </a:r>
          </a:p>
          <a:p>
            <a:endParaRPr lang="en-GB" dirty="0"/>
          </a:p>
          <a:p>
            <a:endParaRPr lang="en-GB" dirty="0"/>
          </a:p>
          <a:p>
            <a:endParaRPr lang="en-GB" dirty="0"/>
          </a:p>
          <a:p>
            <a:r>
              <a:rPr lang="en-GB" dirty="0"/>
              <a:t>The reasoning behind dropping these columns was because I wanted to attempt to show the correlation between Authors and the ratings each author had for their books.</a:t>
            </a:r>
          </a:p>
          <a:p>
            <a:endParaRPr lang="en-GB" dirty="0"/>
          </a:p>
          <a:p>
            <a:r>
              <a:rPr lang="en-GB" dirty="0"/>
              <a:t>From this I then moved on to sorting the top 10 authors by books wrote, this was easily done by using .</a:t>
            </a:r>
            <a:r>
              <a:rPr lang="en-GB" dirty="0" err="1"/>
              <a:t>value_counts</a:t>
            </a:r>
            <a:r>
              <a:rPr lang="en-GB" dirty="0"/>
              <a:t>().</a:t>
            </a:r>
          </a:p>
          <a:p>
            <a:endParaRPr lang="en-GB" dirty="0"/>
          </a:p>
          <a:p>
            <a:endParaRPr lang="en-GB" dirty="0"/>
          </a:p>
          <a:p>
            <a:endParaRPr lang="en-GB" dirty="0"/>
          </a:p>
          <a:p>
            <a:endParaRPr lang="en-GB" dirty="0"/>
          </a:p>
          <a:p>
            <a:endParaRPr lang="en-GB" dirty="0"/>
          </a:p>
          <a:p>
            <a:endParaRPr lang="en-GB" dirty="0"/>
          </a:p>
          <a:p>
            <a:r>
              <a:rPr lang="en-GB" dirty="0"/>
              <a:t>This list of 10 authors by number of books authored was </a:t>
            </a:r>
          </a:p>
          <a:p>
            <a:r>
              <a:rPr lang="en-GB" dirty="0"/>
              <a:t>Then saved for further analysis later.</a:t>
            </a:r>
          </a:p>
          <a:p>
            <a:endParaRPr lang="en-GB" dirty="0"/>
          </a:p>
        </p:txBody>
      </p:sp>
      <p:pic>
        <p:nvPicPr>
          <p:cNvPr id="12" name="Picture 11">
            <a:extLst>
              <a:ext uri="{FF2B5EF4-FFF2-40B4-BE49-F238E27FC236}">
                <a16:creationId xmlns:a16="http://schemas.microsoft.com/office/drawing/2014/main" id="{B2071C14-C60A-DAD1-A23D-48622D6000C6}"/>
              </a:ext>
            </a:extLst>
          </p:cNvPr>
          <p:cNvPicPr>
            <a:picLocks noChangeAspect="1"/>
          </p:cNvPicPr>
          <p:nvPr/>
        </p:nvPicPr>
        <p:blipFill rotWithShape="1">
          <a:blip r:embed="rId4"/>
          <a:srcRect l="25285" t="43588" r="23393" b="46433"/>
          <a:stretch/>
        </p:blipFill>
        <p:spPr>
          <a:xfrm>
            <a:off x="5844204" y="1277740"/>
            <a:ext cx="5631601" cy="684333"/>
          </a:xfrm>
          <a:prstGeom prst="rect">
            <a:avLst/>
          </a:prstGeom>
          <a:ln w="12700">
            <a:solidFill>
              <a:schemeClr val="tx1"/>
            </a:solidFill>
          </a:ln>
        </p:spPr>
      </p:pic>
      <p:pic>
        <p:nvPicPr>
          <p:cNvPr id="14" name="Picture 13">
            <a:extLst>
              <a:ext uri="{FF2B5EF4-FFF2-40B4-BE49-F238E27FC236}">
                <a16:creationId xmlns:a16="http://schemas.microsoft.com/office/drawing/2014/main" id="{48574606-D02F-B743-5116-0D5995EA87DE}"/>
              </a:ext>
            </a:extLst>
          </p:cNvPr>
          <p:cNvPicPr>
            <a:picLocks noChangeAspect="1"/>
          </p:cNvPicPr>
          <p:nvPr/>
        </p:nvPicPr>
        <p:blipFill rotWithShape="1">
          <a:blip r:embed="rId5"/>
          <a:srcRect l="25285" t="45243" r="23932" b="9420"/>
          <a:stretch/>
        </p:blipFill>
        <p:spPr>
          <a:xfrm>
            <a:off x="6499320" y="3272437"/>
            <a:ext cx="4896066" cy="2731858"/>
          </a:xfrm>
          <a:prstGeom prst="rect">
            <a:avLst/>
          </a:prstGeom>
          <a:ln w="12700">
            <a:solidFill>
              <a:schemeClr val="tx1"/>
            </a:solidFill>
          </a:ln>
        </p:spPr>
      </p:pic>
      <p:pic>
        <p:nvPicPr>
          <p:cNvPr id="18" name="Picture 17">
            <a:extLst>
              <a:ext uri="{FF2B5EF4-FFF2-40B4-BE49-F238E27FC236}">
                <a16:creationId xmlns:a16="http://schemas.microsoft.com/office/drawing/2014/main" id="{CCE87452-4C87-6DD9-55FF-B9543C0E3EFF}"/>
              </a:ext>
            </a:extLst>
          </p:cNvPr>
          <p:cNvPicPr>
            <a:picLocks noChangeAspect="1"/>
          </p:cNvPicPr>
          <p:nvPr/>
        </p:nvPicPr>
        <p:blipFill rotWithShape="1">
          <a:blip r:embed="rId6"/>
          <a:srcRect l="25226" t="24762" r="35148" b="60136"/>
          <a:stretch/>
        </p:blipFill>
        <p:spPr>
          <a:xfrm>
            <a:off x="1129004" y="3738010"/>
            <a:ext cx="4348065" cy="1035699"/>
          </a:xfrm>
          <a:prstGeom prst="rect">
            <a:avLst/>
          </a:prstGeom>
          <a:ln w="12700">
            <a:solidFill>
              <a:schemeClr val="tx1"/>
            </a:solidFill>
          </a:ln>
        </p:spPr>
      </p:pic>
    </p:spTree>
    <p:extLst>
      <p:ext uri="{BB962C8B-B14F-4D97-AF65-F5344CB8AC3E}">
        <p14:creationId xmlns:p14="http://schemas.microsoft.com/office/powerpoint/2010/main" val="3485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64B74-6B61-109D-3673-A433AC4B875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6BCBEEF-F70C-0CFB-A128-4672D53E0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C3E75511-831E-B5B2-9E95-6750D676F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sp>
        <p:nvSpPr>
          <p:cNvPr id="5" name="TextBox 4">
            <a:extLst>
              <a:ext uri="{FF2B5EF4-FFF2-40B4-BE49-F238E27FC236}">
                <a16:creationId xmlns:a16="http://schemas.microsoft.com/office/drawing/2014/main" id="{EF5B30BE-FA0C-4A1B-299E-CE9C4B6D6FA7}"/>
              </a:ext>
            </a:extLst>
          </p:cNvPr>
          <p:cNvSpPr txBox="1"/>
          <p:nvPr/>
        </p:nvSpPr>
        <p:spPr>
          <a:xfrm>
            <a:off x="898769" y="216563"/>
            <a:ext cx="10566400" cy="5632311"/>
          </a:xfrm>
          <a:prstGeom prst="rect">
            <a:avLst/>
          </a:prstGeom>
          <a:noFill/>
        </p:spPr>
        <p:txBody>
          <a:bodyPr wrap="square" rtlCol="0">
            <a:spAutoFit/>
          </a:bodyPr>
          <a:lstStyle/>
          <a:p>
            <a:r>
              <a:rPr lang="en-GB" dirty="0"/>
              <a:t>My next step was to filter the data frame, initially to show the top 10 from before then calculating the sum of the 5-star ratings for all their books, initially I thought that the person with the most books would also have the highest number of 5-star reviews, this was not the case.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From here I began trying to plot a correlation graph between books sold by author and number of 5-star reviews, this became challenging as there was an error in the data frame which required a workaround to display correctly.</a:t>
            </a:r>
          </a:p>
          <a:p>
            <a:endParaRPr lang="en-GB" dirty="0"/>
          </a:p>
          <a:p>
            <a:endParaRPr lang="en-GB" dirty="0"/>
          </a:p>
          <a:p>
            <a:r>
              <a:rPr lang="en-GB" dirty="0"/>
              <a:t>This ended up becoming tiresome as the data</a:t>
            </a:r>
          </a:p>
          <a:p>
            <a:r>
              <a:rPr lang="en-GB" dirty="0"/>
              <a:t>would not show correctly, therefore I then</a:t>
            </a:r>
          </a:p>
          <a:p>
            <a:r>
              <a:rPr lang="en-GB" dirty="0"/>
              <a:t>started looking at using scatter graphs to </a:t>
            </a:r>
          </a:p>
          <a:p>
            <a:r>
              <a:rPr lang="en-GB" dirty="0"/>
              <a:t>better display my data.</a:t>
            </a:r>
          </a:p>
        </p:txBody>
      </p:sp>
      <p:pic>
        <p:nvPicPr>
          <p:cNvPr id="8" name="Picture 7">
            <a:extLst>
              <a:ext uri="{FF2B5EF4-FFF2-40B4-BE49-F238E27FC236}">
                <a16:creationId xmlns:a16="http://schemas.microsoft.com/office/drawing/2014/main" id="{560280BF-31F3-719A-1A13-EB870A6B352F}"/>
              </a:ext>
            </a:extLst>
          </p:cNvPr>
          <p:cNvPicPr>
            <a:picLocks noChangeAspect="1"/>
          </p:cNvPicPr>
          <p:nvPr/>
        </p:nvPicPr>
        <p:blipFill rotWithShape="1">
          <a:blip r:embed="rId4"/>
          <a:srcRect l="25143" t="26097" r="35380" b="38575"/>
          <a:stretch/>
        </p:blipFill>
        <p:spPr>
          <a:xfrm>
            <a:off x="3711986" y="1402257"/>
            <a:ext cx="2884198" cy="1613124"/>
          </a:xfrm>
          <a:prstGeom prst="rect">
            <a:avLst/>
          </a:prstGeom>
          <a:ln w="12700">
            <a:solidFill>
              <a:schemeClr val="tx1"/>
            </a:solidFill>
          </a:ln>
        </p:spPr>
      </p:pic>
      <p:pic>
        <p:nvPicPr>
          <p:cNvPr id="13" name="Picture 12">
            <a:extLst>
              <a:ext uri="{FF2B5EF4-FFF2-40B4-BE49-F238E27FC236}">
                <a16:creationId xmlns:a16="http://schemas.microsoft.com/office/drawing/2014/main" id="{64C422DF-51C3-BF02-7359-7DDC0F61F817}"/>
              </a:ext>
            </a:extLst>
          </p:cNvPr>
          <p:cNvPicPr>
            <a:picLocks noChangeAspect="1"/>
          </p:cNvPicPr>
          <p:nvPr/>
        </p:nvPicPr>
        <p:blipFill rotWithShape="1">
          <a:blip r:embed="rId5"/>
          <a:srcRect l="25397" t="28299" r="24604" b="25170"/>
          <a:stretch/>
        </p:blipFill>
        <p:spPr>
          <a:xfrm>
            <a:off x="7145651" y="1337837"/>
            <a:ext cx="2884198" cy="1677544"/>
          </a:xfrm>
          <a:prstGeom prst="rect">
            <a:avLst/>
          </a:prstGeom>
          <a:ln w="12700">
            <a:solidFill>
              <a:schemeClr val="tx1"/>
            </a:solidFill>
          </a:ln>
        </p:spPr>
      </p:pic>
      <p:pic>
        <p:nvPicPr>
          <p:cNvPr id="17" name="Picture 16">
            <a:extLst>
              <a:ext uri="{FF2B5EF4-FFF2-40B4-BE49-F238E27FC236}">
                <a16:creationId xmlns:a16="http://schemas.microsoft.com/office/drawing/2014/main" id="{6931B726-6EA7-5466-F2C2-ED25732889CC}"/>
              </a:ext>
            </a:extLst>
          </p:cNvPr>
          <p:cNvPicPr>
            <a:picLocks noChangeAspect="1"/>
          </p:cNvPicPr>
          <p:nvPr/>
        </p:nvPicPr>
        <p:blipFill rotWithShape="1">
          <a:blip r:embed="rId6"/>
          <a:srcRect l="27608" t="32789" r="25709" b="17959"/>
          <a:stretch/>
        </p:blipFill>
        <p:spPr>
          <a:xfrm>
            <a:off x="8587750" y="4335800"/>
            <a:ext cx="2369976" cy="1562716"/>
          </a:xfrm>
          <a:prstGeom prst="rect">
            <a:avLst/>
          </a:prstGeom>
          <a:ln>
            <a:solidFill>
              <a:schemeClr val="tx1"/>
            </a:solidFill>
          </a:ln>
        </p:spPr>
      </p:pic>
      <p:pic>
        <p:nvPicPr>
          <p:cNvPr id="19" name="Picture 18">
            <a:extLst>
              <a:ext uri="{FF2B5EF4-FFF2-40B4-BE49-F238E27FC236}">
                <a16:creationId xmlns:a16="http://schemas.microsoft.com/office/drawing/2014/main" id="{05505BC6-DF6B-F3D5-57DD-2CFA00F6F754}"/>
              </a:ext>
            </a:extLst>
          </p:cNvPr>
          <p:cNvPicPr>
            <a:picLocks noChangeAspect="1"/>
          </p:cNvPicPr>
          <p:nvPr/>
        </p:nvPicPr>
        <p:blipFill rotWithShape="1">
          <a:blip r:embed="rId7"/>
          <a:srcRect l="27438" t="31427" r="25737" b="20448"/>
          <a:stretch/>
        </p:blipFill>
        <p:spPr>
          <a:xfrm>
            <a:off x="5372648" y="4335800"/>
            <a:ext cx="2432847" cy="1562716"/>
          </a:xfrm>
          <a:prstGeom prst="rect">
            <a:avLst/>
          </a:prstGeom>
          <a:ln w="12700">
            <a:solidFill>
              <a:schemeClr val="tx1"/>
            </a:solidFill>
          </a:ln>
        </p:spPr>
      </p:pic>
      <p:cxnSp>
        <p:nvCxnSpPr>
          <p:cNvPr id="21" name="Straight Arrow Connector 20">
            <a:extLst>
              <a:ext uri="{FF2B5EF4-FFF2-40B4-BE49-F238E27FC236}">
                <a16:creationId xmlns:a16="http://schemas.microsoft.com/office/drawing/2014/main" id="{58A0E04B-8CEA-D56A-FE68-0675E3B2BC51}"/>
              </a:ext>
            </a:extLst>
          </p:cNvPr>
          <p:cNvCxnSpPr/>
          <p:nvPr/>
        </p:nvCxnSpPr>
        <p:spPr>
          <a:xfrm>
            <a:off x="7819053" y="5117158"/>
            <a:ext cx="69669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AA508D-A0DB-3E6F-066F-8A4FBD5AF7C9}"/>
              </a:ext>
            </a:extLst>
          </p:cNvPr>
          <p:cNvSpPr/>
          <p:nvPr/>
        </p:nvSpPr>
        <p:spPr>
          <a:xfrm>
            <a:off x="320401" y="6118217"/>
            <a:ext cx="5595845" cy="523220"/>
          </a:xfrm>
          <a:prstGeom prst="rect">
            <a:avLst/>
          </a:prstGeom>
          <a:noFill/>
        </p:spPr>
        <p:txBody>
          <a:bodyPr wrap="square" lIns="91440" tIns="45720" rIns="91440" bIns="45720">
            <a:spAutoFit/>
          </a:bodyPr>
          <a:lstStyle/>
          <a:p>
            <a:pPr algn="ctr"/>
            <a:r>
              <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Portfolio Data Project 1 - Books</a:t>
            </a:r>
          </a:p>
        </p:txBody>
      </p:sp>
    </p:spTree>
    <p:extLst>
      <p:ext uri="{BB962C8B-B14F-4D97-AF65-F5344CB8AC3E}">
        <p14:creationId xmlns:p14="http://schemas.microsoft.com/office/powerpoint/2010/main" val="120884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9FDCF-F202-8A77-5C40-8A399B88E21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B82EBA-FD59-D1A9-D465-D682EE9A1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7FBACB60-13A8-3D0B-BEA8-89DC11969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sp>
        <p:nvSpPr>
          <p:cNvPr id="5" name="TextBox 4">
            <a:extLst>
              <a:ext uri="{FF2B5EF4-FFF2-40B4-BE49-F238E27FC236}">
                <a16:creationId xmlns:a16="http://schemas.microsoft.com/office/drawing/2014/main" id="{9C0DED24-1A15-6EA3-D9B5-1C7B62F085CE}"/>
              </a:ext>
            </a:extLst>
          </p:cNvPr>
          <p:cNvSpPr txBox="1"/>
          <p:nvPr/>
        </p:nvSpPr>
        <p:spPr>
          <a:xfrm>
            <a:off x="883138" y="179754"/>
            <a:ext cx="10847754" cy="5909310"/>
          </a:xfrm>
          <a:prstGeom prst="rect">
            <a:avLst/>
          </a:prstGeom>
          <a:noFill/>
        </p:spPr>
        <p:txBody>
          <a:bodyPr wrap="square" rtlCol="0">
            <a:spAutoFit/>
          </a:bodyPr>
          <a:lstStyle/>
          <a:p>
            <a:r>
              <a:rPr lang="en-GB" dirty="0"/>
              <a:t>I began by filtering the DF so that I was only using entries that had an average rating of over 3, this was because of the amount of data and if I truly wanted to see the best values, higher seemed better.</a:t>
            </a:r>
          </a:p>
          <a:p>
            <a:endParaRPr lang="en-GB" dirty="0"/>
          </a:p>
          <a:p>
            <a:r>
              <a:rPr lang="en-GB" dirty="0"/>
              <a:t>I then changed this to anything over 4 as the data</a:t>
            </a:r>
          </a:p>
          <a:p>
            <a:r>
              <a:rPr lang="en-GB" dirty="0"/>
              <a:t>For authors was incredibly long for an axis.</a:t>
            </a:r>
          </a:p>
          <a:p>
            <a:endParaRPr lang="en-GB" dirty="0"/>
          </a:p>
          <a:p>
            <a:r>
              <a:rPr lang="en-GB" dirty="0"/>
              <a:t>This appeared to be a dead end for displaying more</a:t>
            </a:r>
          </a:p>
          <a:p>
            <a:r>
              <a:rPr lang="en-GB" dirty="0"/>
              <a:t>than a top 10 – 15 which would have skewed the </a:t>
            </a:r>
          </a:p>
          <a:p>
            <a:r>
              <a:rPr lang="en-GB" dirty="0"/>
              <a:t>data far too much, I then had an idea…</a:t>
            </a:r>
          </a:p>
          <a:p>
            <a:endParaRPr lang="en-GB" dirty="0"/>
          </a:p>
          <a:p>
            <a:endParaRPr lang="en-GB" dirty="0"/>
          </a:p>
          <a:p>
            <a:r>
              <a:rPr lang="en-GB" dirty="0"/>
              <a:t>I decided to display data showing the year of release against the average rating of books for that period and set a trend to show the popularity of books over a period of time. </a:t>
            </a:r>
          </a:p>
          <a:p>
            <a:endParaRPr lang="en-GB" dirty="0"/>
          </a:p>
          <a:p>
            <a:endParaRPr lang="en-GB" dirty="0"/>
          </a:p>
          <a:p>
            <a:endParaRPr lang="en-GB" dirty="0"/>
          </a:p>
          <a:p>
            <a:endParaRPr lang="en-GB" dirty="0"/>
          </a:p>
          <a:p>
            <a:r>
              <a:rPr lang="en-GB" dirty="0"/>
              <a:t>This showed a lot of promise and gave me a better angle of what </a:t>
            </a:r>
          </a:p>
          <a:p>
            <a:r>
              <a:rPr lang="en-GB" dirty="0"/>
              <a:t>to analyse with the data, I had.</a:t>
            </a:r>
          </a:p>
          <a:p>
            <a:endParaRPr lang="en-GB" dirty="0"/>
          </a:p>
          <a:p>
            <a:endParaRPr lang="en-GB" dirty="0"/>
          </a:p>
        </p:txBody>
      </p:sp>
      <p:pic>
        <p:nvPicPr>
          <p:cNvPr id="8" name="Picture 7">
            <a:extLst>
              <a:ext uri="{FF2B5EF4-FFF2-40B4-BE49-F238E27FC236}">
                <a16:creationId xmlns:a16="http://schemas.microsoft.com/office/drawing/2014/main" id="{0DAC4848-CB5C-2BAB-0159-A54ED366671F}"/>
              </a:ext>
            </a:extLst>
          </p:cNvPr>
          <p:cNvPicPr>
            <a:picLocks noChangeAspect="1"/>
          </p:cNvPicPr>
          <p:nvPr/>
        </p:nvPicPr>
        <p:blipFill rotWithShape="1">
          <a:blip r:embed="rId4"/>
          <a:srcRect l="17164" t="12993" r="19730" b="23987"/>
          <a:stretch/>
        </p:blipFill>
        <p:spPr>
          <a:xfrm>
            <a:off x="5791198" y="961613"/>
            <a:ext cx="2522377" cy="1574351"/>
          </a:xfrm>
          <a:prstGeom prst="rect">
            <a:avLst/>
          </a:prstGeom>
          <a:ln w="12700">
            <a:solidFill>
              <a:schemeClr val="tx1"/>
            </a:solidFill>
          </a:ln>
        </p:spPr>
      </p:pic>
      <p:pic>
        <p:nvPicPr>
          <p:cNvPr id="11" name="Picture 10">
            <a:extLst>
              <a:ext uri="{FF2B5EF4-FFF2-40B4-BE49-F238E27FC236}">
                <a16:creationId xmlns:a16="http://schemas.microsoft.com/office/drawing/2014/main" id="{94664ACA-53FF-77C0-F2A4-165D75EF3D83}"/>
              </a:ext>
            </a:extLst>
          </p:cNvPr>
          <p:cNvPicPr>
            <a:picLocks noChangeAspect="1"/>
          </p:cNvPicPr>
          <p:nvPr/>
        </p:nvPicPr>
        <p:blipFill rotWithShape="1">
          <a:blip r:embed="rId5"/>
          <a:srcRect l="20380" t="12653" r="22818" b="24898"/>
          <a:stretch/>
        </p:blipFill>
        <p:spPr>
          <a:xfrm>
            <a:off x="9219715" y="918431"/>
            <a:ext cx="2354056" cy="1617533"/>
          </a:xfrm>
          <a:prstGeom prst="rect">
            <a:avLst/>
          </a:prstGeom>
          <a:ln w="12700">
            <a:solidFill>
              <a:schemeClr val="tx1"/>
            </a:solidFill>
          </a:ln>
        </p:spPr>
      </p:pic>
      <p:pic>
        <p:nvPicPr>
          <p:cNvPr id="13" name="Picture 12">
            <a:extLst>
              <a:ext uri="{FF2B5EF4-FFF2-40B4-BE49-F238E27FC236}">
                <a16:creationId xmlns:a16="http://schemas.microsoft.com/office/drawing/2014/main" id="{363E040B-3390-C582-7B0E-61097AEF3D12}"/>
              </a:ext>
            </a:extLst>
          </p:cNvPr>
          <p:cNvPicPr>
            <a:picLocks noChangeAspect="1"/>
          </p:cNvPicPr>
          <p:nvPr/>
        </p:nvPicPr>
        <p:blipFill rotWithShape="1">
          <a:blip r:embed="rId6"/>
          <a:srcRect l="27353" t="28571" r="25113" b="27075"/>
          <a:stretch/>
        </p:blipFill>
        <p:spPr>
          <a:xfrm>
            <a:off x="7168526" y="3691985"/>
            <a:ext cx="3853986" cy="2247584"/>
          </a:xfrm>
          <a:prstGeom prst="rect">
            <a:avLst/>
          </a:prstGeom>
          <a:ln w="12700">
            <a:solidFill>
              <a:schemeClr val="tx1"/>
            </a:solidFill>
          </a:ln>
        </p:spPr>
      </p:pic>
      <p:sp>
        <p:nvSpPr>
          <p:cNvPr id="3" name="Rectangle 2">
            <a:extLst>
              <a:ext uri="{FF2B5EF4-FFF2-40B4-BE49-F238E27FC236}">
                <a16:creationId xmlns:a16="http://schemas.microsoft.com/office/drawing/2014/main" id="{CDA1BD57-6319-5E6C-FADA-892C56A49B25}"/>
              </a:ext>
            </a:extLst>
          </p:cNvPr>
          <p:cNvSpPr/>
          <p:nvPr/>
        </p:nvSpPr>
        <p:spPr>
          <a:xfrm>
            <a:off x="320401" y="6118217"/>
            <a:ext cx="5595845" cy="523220"/>
          </a:xfrm>
          <a:prstGeom prst="rect">
            <a:avLst/>
          </a:prstGeom>
          <a:noFill/>
        </p:spPr>
        <p:txBody>
          <a:bodyPr wrap="square" lIns="91440" tIns="45720" rIns="91440" bIns="45720">
            <a:spAutoFit/>
          </a:bodyPr>
          <a:lstStyle/>
          <a:p>
            <a:pPr algn="ctr"/>
            <a:r>
              <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Portfolio Data Project 1 - Books</a:t>
            </a:r>
          </a:p>
        </p:txBody>
      </p:sp>
    </p:spTree>
    <p:extLst>
      <p:ext uri="{BB962C8B-B14F-4D97-AF65-F5344CB8AC3E}">
        <p14:creationId xmlns:p14="http://schemas.microsoft.com/office/powerpoint/2010/main" val="2396425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98D0B-0C2C-B317-31DB-22755C094CB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FA48B60-474B-7879-30CB-21F76E6F9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11929"/>
            <a:ext cx="12192000" cy="335797"/>
          </a:xfrm>
          <a:prstGeom prst="rect">
            <a:avLst/>
          </a:prstGeom>
        </p:spPr>
      </p:pic>
      <p:pic>
        <p:nvPicPr>
          <p:cNvPr id="9" name="Picture 8">
            <a:extLst>
              <a:ext uri="{FF2B5EF4-FFF2-40B4-BE49-F238E27FC236}">
                <a16:creationId xmlns:a16="http://schemas.microsoft.com/office/drawing/2014/main" id="{7EA5400D-1B5D-218D-C54D-91C8053AF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40700" y="3261104"/>
            <a:ext cx="6858002" cy="335797"/>
          </a:xfrm>
          <a:prstGeom prst="rect">
            <a:avLst/>
          </a:prstGeom>
        </p:spPr>
      </p:pic>
      <p:pic>
        <p:nvPicPr>
          <p:cNvPr id="5" name="Picture 4">
            <a:extLst>
              <a:ext uri="{FF2B5EF4-FFF2-40B4-BE49-F238E27FC236}">
                <a16:creationId xmlns:a16="http://schemas.microsoft.com/office/drawing/2014/main" id="{7DFB3607-F6FB-BB31-EB0B-016F7A1EA255}"/>
              </a:ext>
            </a:extLst>
          </p:cNvPr>
          <p:cNvPicPr>
            <a:picLocks noChangeAspect="1"/>
          </p:cNvPicPr>
          <p:nvPr/>
        </p:nvPicPr>
        <p:blipFill rotWithShape="1">
          <a:blip r:embed="rId4"/>
          <a:srcRect l="27353" t="28571" r="25113" b="27075"/>
          <a:stretch/>
        </p:blipFill>
        <p:spPr>
          <a:xfrm>
            <a:off x="7653717" y="991608"/>
            <a:ext cx="3853986" cy="2247584"/>
          </a:xfrm>
          <a:prstGeom prst="rect">
            <a:avLst/>
          </a:prstGeom>
          <a:ln w="12700">
            <a:solidFill>
              <a:schemeClr val="tx1"/>
            </a:solidFill>
          </a:ln>
        </p:spPr>
      </p:pic>
      <p:sp>
        <p:nvSpPr>
          <p:cNvPr id="6" name="TextBox 5">
            <a:extLst>
              <a:ext uri="{FF2B5EF4-FFF2-40B4-BE49-F238E27FC236}">
                <a16:creationId xmlns:a16="http://schemas.microsoft.com/office/drawing/2014/main" id="{05DF9AE1-E614-A681-674D-5D35911A1F87}"/>
              </a:ext>
            </a:extLst>
          </p:cNvPr>
          <p:cNvSpPr txBox="1"/>
          <p:nvPr/>
        </p:nvSpPr>
        <p:spPr>
          <a:xfrm>
            <a:off x="828595" y="706715"/>
            <a:ext cx="6652727" cy="5109091"/>
          </a:xfrm>
          <a:prstGeom prst="rect">
            <a:avLst/>
          </a:prstGeom>
          <a:noFill/>
        </p:spPr>
        <p:txBody>
          <a:bodyPr wrap="square" rtlCol="0">
            <a:spAutoFit/>
          </a:bodyPr>
          <a:lstStyle/>
          <a:p>
            <a:pPr algn="l"/>
            <a:r>
              <a:rPr lang="en-GB" sz="1400" b="0" i="0" dirty="0">
                <a:solidFill>
                  <a:srgbClr val="000000"/>
                </a:solidFill>
                <a:effectLst/>
                <a:latin typeface="Helvetica Neue"/>
              </a:rPr>
              <a:t>I take from this graph that at the start of the 1900s there was a higher rating to the books due to the amount of people reading (no TV, internet etc), the dip between 1920 - 1960 can be explained by the 2 world wars and the world rebuilding after both significant events, as well as the pandemic of 1918.</a:t>
            </a:r>
          </a:p>
          <a:p>
            <a:pPr algn="l"/>
            <a:endParaRPr lang="en-GB" sz="1400" dirty="0">
              <a:solidFill>
                <a:srgbClr val="000000"/>
              </a:solidFill>
              <a:latin typeface="Helvetica Neue"/>
            </a:endParaRPr>
          </a:p>
          <a:p>
            <a:pPr algn="l"/>
            <a:endParaRPr lang="en-GB" sz="1400" b="0" i="0" dirty="0">
              <a:solidFill>
                <a:srgbClr val="000000"/>
              </a:solidFill>
              <a:effectLst/>
              <a:latin typeface="Helvetica Neue"/>
            </a:endParaRPr>
          </a:p>
          <a:p>
            <a:pPr algn="l"/>
            <a:r>
              <a:rPr lang="en-GB" sz="1400" b="0" i="0" dirty="0">
                <a:solidFill>
                  <a:srgbClr val="000000"/>
                </a:solidFill>
                <a:effectLst/>
                <a:latin typeface="Helvetica Neue"/>
              </a:rPr>
              <a:t>The dip in ratings trend between 1960 - 1990 I would assume being because of the invention and roll out of TV and the various wars that have followed such as Vietnam, Korea, Falklands and the middle eastern conflicts.</a:t>
            </a:r>
          </a:p>
          <a:p>
            <a:pPr algn="l"/>
            <a:endParaRPr lang="en-GB" sz="1400" dirty="0">
              <a:solidFill>
                <a:srgbClr val="000000"/>
              </a:solidFill>
              <a:latin typeface="Helvetica Neue"/>
            </a:endParaRPr>
          </a:p>
          <a:p>
            <a:pPr algn="l"/>
            <a:endParaRPr lang="en-GB" sz="1400" b="0" i="0" dirty="0">
              <a:solidFill>
                <a:srgbClr val="000000"/>
              </a:solidFill>
              <a:effectLst/>
              <a:latin typeface="Helvetica Neue"/>
            </a:endParaRPr>
          </a:p>
          <a:p>
            <a:pPr algn="l"/>
            <a:r>
              <a:rPr lang="en-GB" sz="1400" b="0" i="0" dirty="0">
                <a:solidFill>
                  <a:srgbClr val="000000"/>
                </a:solidFill>
                <a:effectLst/>
                <a:latin typeface="Helvetica Neue"/>
              </a:rPr>
              <a:t>The uptrend going from 2000 - 2020 goes against my previous analysis due to the popularity of some books being converted to film/TV which in turn has made more people interested in the source material, good examples of this would be the Lord of the rings films, the subsequent Hobbit film trilogy and franchises such as Twilight, Divergent and True Blood.</a:t>
            </a:r>
          </a:p>
          <a:p>
            <a:pPr algn="l"/>
            <a:endParaRPr lang="en-GB" sz="1400" dirty="0">
              <a:solidFill>
                <a:srgbClr val="000000"/>
              </a:solidFill>
              <a:latin typeface="Helvetica Neue"/>
            </a:endParaRPr>
          </a:p>
          <a:p>
            <a:pPr algn="l"/>
            <a:endParaRPr lang="en-GB" sz="1400" b="0" i="0" dirty="0">
              <a:solidFill>
                <a:srgbClr val="000000"/>
              </a:solidFill>
              <a:effectLst/>
              <a:latin typeface="Helvetica Neue"/>
            </a:endParaRPr>
          </a:p>
          <a:p>
            <a:pPr algn="l"/>
            <a:r>
              <a:rPr lang="en-GB" sz="1400" b="0" i="0" dirty="0">
                <a:solidFill>
                  <a:srgbClr val="000000"/>
                </a:solidFill>
                <a:effectLst/>
                <a:latin typeface="Helvetica Neue"/>
              </a:rPr>
              <a:t>I would also consider services such as Audible and Amazon Kindle attributing to the uptrend which has increased accessibility to literature to people who may not have been able to access it beforehand, either through disability or through lack of translation of reading materials.</a:t>
            </a:r>
          </a:p>
          <a:p>
            <a:endParaRPr lang="en-GB" dirty="0"/>
          </a:p>
        </p:txBody>
      </p:sp>
      <p:pic>
        <p:nvPicPr>
          <p:cNvPr id="10" name="Picture 9">
            <a:extLst>
              <a:ext uri="{FF2B5EF4-FFF2-40B4-BE49-F238E27FC236}">
                <a16:creationId xmlns:a16="http://schemas.microsoft.com/office/drawing/2014/main" id="{85462691-0F24-FE58-381B-5E5E317A658C}"/>
              </a:ext>
            </a:extLst>
          </p:cNvPr>
          <p:cNvPicPr>
            <a:picLocks noChangeAspect="1"/>
          </p:cNvPicPr>
          <p:nvPr/>
        </p:nvPicPr>
        <p:blipFill rotWithShape="1">
          <a:blip r:embed="rId5"/>
          <a:srcRect l="27607" t="25986" r="25283" b="50000"/>
          <a:stretch/>
        </p:blipFill>
        <p:spPr>
          <a:xfrm>
            <a:off x="7523299" y="4230799"/>
            <a:ext cx="4114824" cy="1310951"/>
          </a:xfrm>
          <a:prstGeom prst="rect">
            <a:avLst/>
          </a:prstGeom>
          <a:ln w="12700">
            <a:solidFill>
              <a:schemeClr val="tx1"/>
            </a:solidFill>
          </a:ln>
        </p:spPr>
      </p:pic>
      <p:sp>
        <p:nvSpPr>
          <p:cNvPr id="3" name="Rectangle 2">
            <a:extLst>
              <a:ext uri="{FF2B5EF4-FFF2-40B4-BE49-F238E27FC236}">
                <a16:creationId xmlns:a16="http://schemas.microsoft.com/office/drawing/2014/main" id="{CFC39766-CEDC-ED37-D03F-4F69FE19CFC6}"/>
              </a:ext>
            </a:extLst>
          </p:cNvPr>
          <p:cNvSpPr/>
          <p:nvPr/>
        </p:nvSpPr>
        <p:spPr>
          <a:xfrm>
            <a:off x="320401" y="6118217"/>
            <a:ext cx="5595845" cy="523220"/>
          </a:xfrm>
          <a:prstGeom prst="rect">
            <a:avLst/>
          </a:prstGeom>
          <a:noFill/>
        </p:spPr>
        <p:txBody>
          <a:bodyPr wrap="square" lIns="91440" tIns="45720" rIns="91440" bIns="45720">
            <a:spAutoFit/>
          </a:bodyPr>
          <a:lstStyle/>
          <a:p>
            <a:pPr algn="ctr"/>
            <a:r>
              <a:rPr lang="en-GB"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Portfolio Data Project 1 - Books</a:t>
            </a:r>
          </a:p>
        </p:txBody>
      </p:sp>
    </p:spTree>
    <p:extLst>
      <p:ext uri="{BB962C8B-B14F-4D97-AF65-F5344CB8AC3E}">
        <p14:creationId xmlns:p14="http://schemas.microsoft.com/office/powerpoint/2010/main" val="1844203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4095</Words>
  <Application>Microsoft Office PowerPoint</Application>
  <PresentationFormat>Widescreen</PresentationFormat>
  <Paragraphs>288</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apercuregular</vt:lpstr>
      <vt:lpstr>Arial</vt:lpstr>
      <vt:lpstr>Arial Rounded MT Bold</vt:lpstr>
      <vt:lpstr>Calibri</vt:lpstr>
      <vt:lpstr>Calibri Light</vt:lpstr>
      <vt:lpstr>Helvetica Neue</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Tighe, Peter [HMPS]</dc:creator>
  <cp:lastModifiedBy>Tighe, Peter [HMPS]</cp:lastModifiedBy>
  <cp:revision>1</cp:revision>
  <dcterms:created xsi:type="dcterms:W3CDTF">2024-03-26T17:24:30Z</dcterms:created>
  <dcterms:modified xsi:type="dcterms:W3CDTF">2024-04-11T20:06:34Z</dcterms:modified>
</cp:coreProperties>
</file>